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83" r:id="rId5"/>
    <p:sldId id="286" r:id="rId6"/>
    <p:sldId id="260" r:id="rId7"/>
    <p:sldId id="287" r:id="rId8"/>
    <p:sldId id="288" r:id="rId9"/>
    <p:sldId id="289" r:id="rId10"/>
    <p:sldId id="263" r:id="rId11"/>
    <p:sldId id="267" r:id="rId12"/>
    <p:sldId id="290" r:id="rId13"/>
    <p:sldId id="291" r:id="rId14"/>
    <p:sldId id="292" r:id="rId15"/>
    <p:sldId id="293" r:id="rId16"/>
    <p:sldId id="296" r:id="rId17"/>
    <p:sldId id="297" r:id="rId18"/>
    <p:sldId id="298" r:id="rId19"/>
    <p:sldId id="299" r:id="rId20"/>
    <p:sldId id="295" r:id="rId21"/>
    <p:sldId id="294" r:id="rId22"/>
    <p:sldId id="300" r:id="rId23"/>
    <p:sldId id="301"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06475D-3E4E-446E-9FBB-DBCD74093B79}" v="21" dt="2022-06-22T09:53:36.112"/>
  </p1510:revLst>
</p1510:revInfo>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2" autoAdjust="0"/>
    <p:restoredTop sz="85794" autoAdjust="0"/>
  </p:normalViewPr>
  <p:slideViewPr>
    <p:cSldViewPr snapToGrid="0">
      <p:cViewPr varScale="1">
        <p:scale>
          <a:sx n="69" d="100"/>
          <a:sy n="69" d="100"/>
        </p:scale>
        <p:origin x="798"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an shayan" userId="af15d8250459ec1d" providerId="LiveId" clId="{C406475D-3E4E-446E-9FBB-DBCD74093B79}"/>
    <pc:docChg chg="undo custSel addSld delSld modSld sldOrd">
      <pc:chgData name="mian shayan" userId="af15d8250459ec1d" providerId="LiveId" clId="{C406475D-3E4E-446E-9FBB-DBCD74093B79}" dt="2022-06-24T23:41:29.512" v="995" actId="20577"/>
      <pc:docMkLst>
        <pc:docMk/>
      </pc:docMkLst>
      <pc:sldChg chg="del">
        <pc:chgData name="mian shayan" userId="af15d8250459ec1d" providerId="LiveId" clId="{C406475D-3E4E-446E-9FBB-DBCD74093B79}" dt="2022-06-19T16:51:13.153" v="792" actId="2696"/>
        <pc:sldMkLst>
          <pc:docMk/>
          <pc:sldMk cId="59582380" sldId="256"/>
        </pc:sldMkLst>
      </pc:sldChg>
      <pc:sldChg chg="del">
        <pc:chgData name="mian shayan" userId="af15d8250459ec1d" providerId="LiveId" clId="{C406475D-3E4E-446E-9FBB-DBCD74093B79}" dt="2022-06-19T13:36:45.444" v="9" actId="2696"/>
        <pc:sldMkLst>
          <pc:docMk/>
          <pc:sldMk cId="27126498" sldId="261"/>
        </pc:sldMkLst>
      </pc:sldChg>
      <pc:sldChg chg="modSp del mod">
        <pc:chgData name="mian shayan" userId="af15d8250459ec1d" providerId="LiveId" clId="{C406475D-3E4E-446E-9FBB-DBCD74093B79}" dt="2022-06-19T15:17:13.856" v="119" actId="2696"/>
        <pc:sldMkLst>
          <pc:docMk/>
          <pc:sldMk cId="3378458110" sldId="262"/>
        </pc:sldMkLst>
        <pc:spChg chg="mod">
          <ac:chgData name="mian shayan" userId="af15d8250459ec1d" providerId="LiveId" clId="{C406475D-3E4E-446E-9FBB-DBCD74093B79}" dt="2022-06-19T15:16:01.222" v="115" actId="21"/>
          <ac:spMkLst>
            <pc:docMk/>
            <pc:sldMk cId="3378458110" sldId="262"/>
            <ac:spMk id="4" creationId="{F28FED25-4DDC-4D72-A54E-3E227B420317}"/>
          </ac:spMkLst>
        </pc:spChg>
      </pc:sldChg>
      <pc:sldChg chg="addSp delSp modSp mod">
        <pc:chgData name="mian shayan" userId="af15d8250459ec1d" providerId="LiveId" clId="{C406475D-3E4E-446E-9FBB-DBCD74093B79}" dt="2022-06-19T15:43:04.577" v="312" actId="20577"/>
        <pc:sldMkLst>
          <pc:docMk/>
          <pc:sldMk cId="4002911784" sldId="263"/>
        </pc:sldMkLst>
        <pc:spChg chg="mod">
          <ac:chgData name="mian shayan" userId="af15d8250459ec1d" providerId="LiveId" clId="{C406475D-3E4E-446E-9FBB-DBCD74093B79}" dt="2022-06-19T15:17:48.906" v="131" actId="20577"/>
          <ac:spMkLst>
            <pc:docMk/>
            <pc:sldMk cId="4002911784" sldId="263"/>
            <ac:spMk id="3" creationId="{09D4394E-B587-4CD9-96D1-650A82CA0197}"/>
          </ac:spMkLst>
        </pc:spChg>
        <pc:spChg chg="mod">
          <ac:chgData name="mian shayan" userId="af15d8250459ec1d" providerId="LiveId" clId="{C406475D-3E4E-446E-9FBB-DBCD74093B79}" dt="2022-06-19T15:25:30.995" v="248" actId="1076"/>
          <ac:spMkLst>
            <pc:docMk/>
            <pc:sldMk cId="4002911784" sldId="263"/>
            <ac:spMk id="6" creationId="{84D1680A-25DD-42DD-B066-2294665CF235}"/>
          </ac:spMkLst>
        </pc:spChg>
        <pc:spChg chg="mod">
          <ac:chgData name="mian shayan" userId="af15d8250459ec1d" providerId="LiveId" clId="{C406475D-3E4E-446E-9FBB-DBCD74093B79}" dt="2022-06-19T15:25:38.707" v="249" actId="1076"/>
          <ac:spMkLst>
            <pc:docMk/>
            <pc:sldMk cId="4002911784" sldId="263"/>
            <ac:spMk id="7" creationId="{1FBEF8A3-3B79-4A1D-83CE-3501D6E1EC52}"/>
          </ac:spMkLst>
        </pc:spChg>
        <pc:spChg chg="mod">
          <ac:chgData name="mian shayan" userId="af15d8250459ec1d" providerId="LiveId" clId="{C406475D-3E4E-446E-9FBB-DBCD74093B79}" dt="2022-06-19T15:31:42.890" v="278" actId="14100"/>
          <ac:spMkLst>
            <pc:docMk/>
            <pc:sldMk cId="4002911784" sldId="263"/>
            <ac:spMk id="8" creationId="{4F157E51-898F-41B4-8235-6C34BBCD749E}"/>
          </ac:spMkLst>
        </pc:spChg>
        <pc:spChg chg="mod">
          <ac:chgData name="mian shayan" userId="af15d8250459ec1d" providerId="LiveId" clId="{C406475D-3E4E-446E-9FBB-DBCD74093B79}" dt="2022-06-19T15:31:37.986" v="277" actId="14100"/>
          <ac:spMkLst>
            <pc:docMk/>
            <pc:sldMk cId="4002911784" sldId="263"/>
            <ac:spMk id="9" creationId="{8724B20D-50EC-427F-9E2C-81625A7AC444}"/>
          </ac:spMkLst>
        </pc:spChg>
        <pc:spChg chg="mod">
          <ac:chgData name="mian shayan" userId="af15d8250459ec1d" providerId="LiveId" clId="{C406475D-3E4E-446E-9FBB-DBCD74093B79}" dt="2022-06-19T15:24:42.999" v="225" actId="14100"/>
          <ac:spMkLst>
            <pc:docMk/>
            <pc:sldMk cId="4002911784" sldId="263"/>
            <ac:spMk id="12" creationId="{6FDE267D-5AD5-4C76-A976-43EDB64DB1F3}"/>
          </ac:spMkLst>
        </pc:spChg>
        <pc:spChg chg="mod">
          <ac:chgData name="mian shayan" userId="af15d8250459ec1d" providerId="LiveId" clId="{C406475D-3E4E-446E-9FBB-DBCD74093B79}" dt="2022-06-19T15:34:58.007" v="279"/>
          <ac:spMkLst>
            <pc:docMk/>
            <pc:sldMk cId="4002911784" sldId="263"/>
            <ac:spMk id="13" creationId="{DF58DB01-FA52-44DB-A820-8E4A194D9F8C}"/>
          </ac:spMkLst>
        </pc:spChg>
        <pc:spChg chg="mod">
          <ac:chgData name="mian shayan" userId="af15d8250459ec1d" providerId="LiveId" clId="{C406475D-3E4E-446E-9FBB-DBCD74093B79}" dt="2022-06-19T15:35:22.559" v="280" actId="313"/>
          <ac:spMkLst>
            <pc:docMk/>
            <pc:sldMk cId="4002911784" sldId="263"/>
            <ac:spMk id="14" creationId="{ADDC6D72-DCF6-41AE-B39D-609AE438F22B}"/>
          </ac:spMkLst>
        </pc:spChg>
        <pc:spChg chg="mod">
          <ac:chgData name="mian shayan" userId="af15d8250459ec1d" providerId="LiveId" clId="{C406475D-3E4E-446E-9FBB-DBCD74093B79}" dt="2022-06-19T15:43:04.577" v="312" actId="20577"/>
          <ac:spMkLst>
            <pc:docMk/>
            <pc:sldMk cId="4002911784" sldId="263"/>
            <ac:spMk id="15" creationId="{A1B6F490-8CEC-444D-ADC0-E8B315EA3B54}"/>
          </ac:spMkLst>
        </pc:spChg>
        <pc:spChg chg="add del mod">
          <ac:chgData name="mian shayan" userId="af15d8250459ec1d" providerId="LiveId" clId="{C406475D-3E4E-446E-9FBB-DBCD74093B79}" dt="2022-06-19T15:28:37.484" v="258" actId="21"/>
          <ac:spMkLst>
            <pc:docMk/>
            <pc:sldMk cId="4002911784" sldId="263"/>
            <ac:spMk id="17" creationId="{2CF13B50-428D-BEE2-547E-E10E441E64DE}"/>
          </ac:spMkLst>
        </pc:spChg>
        <pc:spChg chg="add del mod">
          <ac:chgData name="mian shayan" userId="af15d8250459ec1d" providerId="LiveId" clId="{C406475D-3E4E-446E-9FBB-DBCD74093B79}" dt="2022-06-19T15:29:49.666" v="265" actId="931"/>
          <ac:spMkLst>
            <pc:docMk/>
            <pc:sldMk cId="4002911784" sldId="263"/>
            <ac:spMk id="21" creationId="{7D024160-118E-9554-E737-90D1729AFC3C}"/>
          </ac:spMkLst>
        </pc:spChg>
        <pc:spChg chg="add del mod">
          <ac:chgData name="mian shayan" userId="af15d8250459ec1d" providerId="LiveId" clId="{C406475D-3E4E-446E-9FBB-DBCD74093B79}" dt="2022-06-19T15:30:24.202" v="269" actId="21"/>
          <ac:spMkLst>
            <pc:docMk/>
            <pc:sldMk cId="4002911784" sldId="263"/>
            <ac:spMk id="27" creationId="{63A9718A-6E6F-FA04-24B5-7D44C444356D}"/>
          </ac:spMkLst>
        </pc:spChg>
        <pc:picChg chg="add del mod">
          <ac:chgData name="mian shayan" userId="af15d8250459ec1d" providerId="LiveId" clId="{C406475D-3E4E-446E-9FBB-DBCD74093B79}" dt="2022-06-19T15:26:50.943" v="251" actId="931"/>
          <ac:picMkLst>
            <pc:docMk/>
            <pc:sldMk cId="4002911784" sldId="263"/>
            <ac:picMk id="5" creationId="{C28A2923-66EC-BBBA-B0BD-5C6107C03633}"/>
          </ac:picMkLst>
        </pc:picChg>
        <pc:picChg chg="add del mod">
          <ac:chgData name="mian shayan" userId="af15d8250459ec1d" providerId="LiveId" clId="{C406475D-3E4E-446E-9FBB-DBCD74093B79}" dt="2022-06-19T15:28:49.040" v="261" actId="21"/>
          <ac:picMkLst>
            <pc:docMk/>
            <pc:sldMk cId="4002911784" sldId="263"/>
            <ac:picMk id="11" creationId="{E665A5A4-A8B5-620A-F26A-76A72E08CC4A}"/>
          </ac:picMkLst>
        </pc:picChg>
        <pc:picChg chg="add mod">
          <ac:chgData name="mian shayan" userId="af15d8250459ec1d" providerId="LiveId" clId="{C406475D-3E4E-446E-9FBB-DBCD74093B79}" dt="2022-06-19T15:29:05.483" v="263" actId="1076"/>
          <ac:picMkLst>
            <pc:docMk/>
            <pc:sldMk cId="4002911784" sldId="263"/>
            <ac:picMk id="19" creationId="{5FF2ACB8-3E23-E72B-3BEE-6F74E9685E28}"/>
          </ac:picMkLst>
        </pc:picChg>
        <pc:picChg chg="add mod">
          <ac:chgData name="mian shayan" userId="af15d8250459ec1d" providerId="LiveId" clId="{C406475D-3E4E-446E-9FBB-DBCD74093B79}" dt="2022-06-19T15:29:49.666" v="265" actId="931"/>
          <ac:picMkLst>
            <pc:docMk/>
            <pc:sldMk cId="4002911784" sldId="263"/>
            <ac:picMk id="23" creationId="{18846C2C-6AA0-F49F-84B5-919F13E71FA5}"/>
          </ac:picMkLst>
        </pc:picChg>
        <pc:picChg chg="add mod">
          <ac:chgData name="mian shayan" userId="af15d8250459ec1d" providerId="LiveId" clId="{C406475D-3E4E-446E-9FBB-DBCD74093B79}" dt="2022-06-19T15:30:26.138" v="270" actId="1076"/>
          <ac:picMkLst>
            <pc:docMk/>
            <pc:sldMk cId="4002911784" sldId="263"/>
            <ac:picMk id="25" creationId="{B1096AF4-7ABE-6FF2-9BCF-09C3DA48911C}"/>
          </ac:picMkLst>
        </pc:picChg>
        <pc:picChg chg="del mod">
          <ac:chgData name="mian shayan" userId="af15d8250459ec1d" providerId="LiveId" clId="{C406475D-3E4E-446E-9FBB-DBCD74093B79}" dt="2022-06-19T15:28:27.813" v="256" actId="21"/>
          <ac:picMkLst>
            <pc:docMk/>
            <pc:sldMk cId="4002911784" sldId="263"/>
            <ac:picMk id="31" creationId="{146C3774-1A16-4CEA-B0D9-21F4D70DD683}"/>
          </ac:picMkLst>
        </pc:picChg>
        <pc:picChg chg="del">
          <ac:chgData name="mian shayan" userId="af15d8250459ec1d" providerId="LiveId" clId="{C406475D-3E4E-446E-9FBB-DBCD74093B79}" dt="2022-06-19T15:29:11.235" v="264" actId="21"/>
          <ac:picMkLst>
            <pc:docMk/>
            <pc:sldMk cId="4002911784" sldId="263"/>
            <ac:picMk id="33" creationId="{34FE467F-DFCB-454B-9B3B-9C4BF433B3C6}"/>
          </ac:picMkLst>
        </pc:picChg>
        <pc:picChg chg="del">
          <ac:chgData name="mian shayan" userId="af15d8250459ec1d" providerId="LiveId" clId="{C406475D-3E4E-446E-9FBB-DBCD74093B79}" dt="2022-06-19T15:30:20.372" v="267" actId="21"/>
          <ac:picMkLst>
            <pc:docMk/>
            <pc:sldMk cId="4002911784" sldId="263"/>
            <ac:picMk id="37" creationId="{1701A2E9-D331-4627-A32A-658F1BDB82EF}"/>
          </ac:picMkLst>
        </pc:picChg>
      </pc:sldChg>
      <pc:sldChg chg="del">
        <pc:chgData name="mian shayan" userId="af15d8250459ec1d" providerId="LiveId" clId="{C406475D-3E4E-446E-9FBB-DBCD74093B79}" dt="2022-06-19T16:05:05.849" v="367" actId="2696"/>
        <pc:sldMkLst>
          <pc:docMk/>
          <pc:sldMk cId="1344647200" sldId="264"/>
        </pc:sldMkLst>
      </pc:sldChg>
      <pc:sldChg chg="addSp delSp modSp mod modClrScheme chgLayout">
        <pc:chgData name="mian shayan" userId="af15d8250459ec1d" providerId="LiveId" clId="{C406475D-3E4E-446E-9FBB-DBCD74093B79}" dt="2022-06-19T16:04:24.258" v="364" actId="700"/>
        <pc:sldMkLst>
          <pc:docMk/>
          <pc:sldMk cId="2299411520" sldId="267"/>
        </pc:sldMkLst>
        <pc:spChg chg="del mod">
          <ac:chgData name="mian shayan" userId="af15d8250459ec1d" providerId="LiveId" clId="{C406475D-3E4E-446E-9FBB-DBCD74093B79}" dt="2022-06-19T15:50:13.925" v="320" actId="21"/>
          <ac:spMkLst>
            <pc:docMk/>
            <pc:sldMk cId="2299411520" sldId="267"/>
            <ac:spMk id="2" creationId="{43E44A62-8E09-4084-9A7E-FFC8FD968392}"/>
          </ac:spMkLst>
        </pc:spChg>
        <pc:spChg chg="mod ord">
          <ac:chgData name="mian shayan" userId="af15d8250459ec1d" providerId="LiveId" clId="{C406475D-3E4E-446E-9FBB-DBCD74093B79}" dt="2022-06-19T16:04:24.258" v="364" actId="700"/>
          <ac:spMkLst>
            <pc:docMk/>
            <pc:sldMk cId="2299411520" sldId="267"/>
            <ac:spMk id="3" creationId="{3BD119B4-7FE5-43DD-81FB-DA75B8EA4CF1}"/>
          </ac:spMkLst>
        </pc:spChg>
        <pc:spChg chg="del mod">
          <ac:chgData name="mian shayan" userId="af15d8250459ec1d" providerId="LiveId" clId="{C406475D-3E4E-446E-9FBB-DBCD74093B79}" dt="2022-06-19T15:51:07.795" v="338" actId="21"/>
          <ac:spMkLst>
            <pc:docMk/>
            <pc:sldMk cId="2299411520" sldId="267"/>
            <ac:spMk id="5" creationId="{C1071564-A5F6-4B9F-B28F-E281F154CBF8}"/>
          </ac:spMkLst>
        </pc:spChg>
        <pc:spChg chg="del mod">
          <ac:chgData name="mian shayan" userId="af15d8250459ec1d" providerId="LiveId" clId="{C406475D-3E4E-446E-9FBB-DBCD74093B79}" dt="2022-06-19T15:50:53.841" v="329" actId="21"/>
          <ac:spMkLst>
            <pc:docMk/>
            <pc:sldMk cId="2299411520" sldId="267"/>
            <ac:spMk id="6" creationId="{4EC3A6E4-FBBE-4F2E-8B22-4CACF85BE55C}"/>
          </ac:spMkLst>
        </pc:spChg>
        <pc:spChg chg="mod">
          <ac:chgData name="mian shayan" userId="af15d8250459ec1d" providerId="LiveId" clId="{C406475D-3E4E-446E-9FBB-DBCD74093B79}" dt="2022-06-19T15:50:39.824" v="324" actId="1076"/>
          <ac:spMkLst>
            <pc:docMk/>
            <pc:sldMk cId="2299411520" sldId="267"/>
            <ac:spMk id="12" creationId="{F17CA28B-0AA7-44A3-A590-F3BC78D90D85}"/>
          </ac:spMkLst>
        </pc:spChg>
        <pc:spChg chg="mod ord">
          <ac:chgData name="mian shayan" userId="af15d8250459ec1d" providerId="LiveId" clId="{C406475D-3E4E-446E-9FBB-DBCD74093B79}" dt="2022-06-19T16:04:24.258" v="364" actId="700"/>
          <ac:spMkLst>
            <pc:docMk/>
            <pc:sldMk cId="2299411520" sldId="267"/>
            <ac:spMk id="15" creationId="{3BD665AD-01A1-4FFC-8305-0A6070EA57A8}"/>
          </ac:spMkLst>
        </pc:spChg>
        <pc:spChg chg="mod ord">
          <ac:chgData name="mian shayan" userId="af15d8250459ec1d" providerId="LiveId" clId="{C406475D-3E4E-446E-9FBB-DBCD74093B79}" dt="2022-06-19T16:04:24.258" v="364" actId="700"/>
          <ac:spMkLst>
            <pc:docMk/>
            <pc:sldMk cId="2299411520" sldId="267"/>
            <ac:spMk id="18" creationId="{0F02D4E5-96A4-43A6-915C-A5DC22FEA1F0}"/>
          </ac:spMkLst>
        </pc:spChg>
        <pc:spChg chg="mod ord">
          <ac:chgData name="mian shayan" userId="af15d8250459ec1d" providerId="LiveId" clId="{C406475D-3E4E-446E-9FBB-DBCD74093B79}" dt="2022-06-19T16:04:24.258" v="364" actId="700"/>
          <ac:spMkLst>
            <pc:docMk/>
            <pc:sldMk cId="2299411520" sldId="267"/>
            <ac:spMk id="26" creationId="{96E20BBA-1DCF-4A24-9711-721D9BA30208}"/>
          </ac:spMkLst>
        </pc:spChg>
        <pc:picChg chg="add mod">
          <ac:chgData name="mian shayan" userId="af15d8250459ec1d" providerId="LiveId" clId="{C406475D-3E4E-446E-9FBB-DBCD74093B79}" dt="2022-06-19T15:52:47.585" v="351" actId="1076"/>
          <ac:picMkLst>
            <pc:docMk/>
            <pc:sldMk cId="2299411520" sldId="267"/>
            <ac:picMk id="7" creationId="{4E711B1C-3DED-7AE6-92A2-8F7E1AE50884}"/>
          </ac:picMkLst>
        </pc:picChg>
        <pc:picChg chg="add mod">
          <ac:chgData name="mian shayan" userId="af15d8250459ec1d" providerId="LiveId" clId="{C406475D-3E4E-446E-9FBB-DBCD74093B79}" dt="2022-06-19T15:52:49.176" v="352" actId="1076"/>
          <ac:picMkLst>
            <pc:docMk/>
            <pc:sldMk cId="2299411520" sldId="267"/>
            <ac:picMk id="9" creationId="{5035516B-35A8-9C8C-1DF8-6DDFAA9E697D}"/>
          </ac:picMkLst>
        </pc:picChg>
        <pc:picChg chg="add mod">
          <ac:chgData name="mian shayan" userId="af15d8250459ec1d" providerId="LiveId" clId="{C406475D-3E4E-446E-9FBB-DBCD74093B79}" dt="2022-06-19T15:52:50.785" v="353" actId="1076"/>
          <ac:picMkLst>
            <pc:docMk/>
            <pc:sldMk cId="2299411520" sldId="267"/>
            <ac:picMk id="11" creationId="{6EB8E377-BD84-0BB4-968A-6323BCA27381}"/>
          </ac:picMkLst>
        </pc:picChg>
        <pc:picChg chg="add mod">
          <ac:chgData name="mian shayan" userId="af15d8250459ec1d" providerId="LiveId" clId="{C406475D-3E4E-446E-9FBB-DBCD74093B79}" dt="2022-06-19T15:53:30.905" v="361" actId="688"/>
          <ac:picMkLst>
            <pc:docMk/>
            <pc:sldMk cId="2299411520" sldId="267"/>
            <ac:picMk id="19" creationId="{A4F650DD-2DCE-CD2C-C60E-CBDBC3EB95FC}"/>
          </ac:picMkLst>
        </pc:picChg>
        <pc:cxnChg chg="add del">
          <ac:chgData name="mian shayan" userId="af15d8250459ec1d" providerId="LiveId" clId="{C406475D-3E4E-446E-9FBB-DBCD74093B79}" dt="2022-06-19T15:53:00.054" v="355" actId="11529"/>
          <ac:cxnSpMkLst>
            <pc:docMk/>
            <pc:sldMk cId="2299411520" sldId="267"/>
            <ac:cxnSpMk id="16" creationId="{FFAA9B6E-4A91-E6B7-0A7F-239DE860D3E8}"/>
          </ac:cxnSpMkLst>
        </pc:cxnChg>
      </pc:sldChg>
      <pc:sldChg chg="del">
        <pc:chgData name="mian shayan" userId="af15d8250459ec1d" providerId="LiveId" clId="{C406475D-3E4E-446E-9FBB-DBCD74093B79}" dt="2022-06-19T16:04:13.713" v="363" actId="2696"/>
        <pc:sldMkLst>
          <pc:docMk/>
          <pc:sldMk cId="4252466045" sldId="268"/>
        </pc:sldMkLst>
      </pc:sldChg>
      <pc:sldChg chg="del">
        <pc:chgData name="mian shayan" userId="af15d8250459ec1d" providerId="LiveId" clId="{C406475D-3E4E-446E-9FBB-DBCD74093B79}" dt="2022-06-19T16:04:11.206" v="362" actId="2696"/>
        <pc:sldMkLst>
          <pc:docMk/>
          <pc:sldMk cId="3635862414" sldId="269"/>
        </pc:sldMkLst>
      </pc:sldChg>
      <pc:sldChg chg="modSp del mod chgLayout">
        <pc:chgData name="mian shayan" userId="af15d8250459ec1d" providerId="LiveId" clId="{C406475D-3E4E-446E-9FBB-DBCD74093B79}" dt="2022-06-19T16:13:29.871" v="426" actId="2696"/>
        <pc:sldMkLst>
          <pc:docMk/>
          <pc:sldMk cId="1393773005" sldId="278"/>
        </pc:sldMkLst>
        <pc:spChg chg="mod ord">
          <ac:chgData name="mian shayan" userId="af15d8250459ec1d" providerId="LiveId" clId="{C406475D-3E4E-446E-9FBB-DBCD74093B79}" dt="2022-06-19T16:05:16.486" v="368" actId="700"/>
          <ac:spMkLst>
            <pc:docMk/>
            <pc:sldMk cId="1393773005" sldId="278"/>
            <ac:spMk id="2" creationId="{5225BC95-9A61-42D6-889E-D19E72BED8CC}"/>
          </ac:spMkLst>
        </pc:spChg>
        <pc:spChg chg="mod ord">
          <ac:chgData name="mian shayan" userId="af15d8250459ec1d" providerId="LiveId" clId="{C406475D-3E4E-446E-9FBB-DBCD74093B79}" dt="2022-06-19T16:05:16.486" v="368" actId="700"/>
          <ac:spMkLst>
            <pc:docMk/>
            <pc:sldMk cId="1393773005" sldId="278"/>
            <ac:spMk id="4" creationId="{A0BCC787-1A83-470D-B4AB-87F5237EA915}"/>
          </ac:spMkLst>
        </pc:spChg>
      </pc:sldChg>
      <pc:sldChg chg="addSp delSp modSp mod">
        <pc:chgData name="mian shayan" userId="af15d8250459ec1d" providerId="LiveId" clId="{C406475D-3E4E-446E-9FBB-DBCD74093B79}" dt="2022-06-22T09:56:36.630" v="977" actId="478"/>
        <pc:sldMkLst>
          <pc:docMk/>
          <pc:sldMk cId="3113318487" sldId="280"/>
        </pc:sldMkLst>
        <pc:spChg chg="del mod">
          <ac:chgData name="mian shayan" userId="af15d8250459ec1d" providerId="LiveId" clId="{C406475D-3E4E-446E-9FBB-DBCD74093B79}" dt="2022-06-22T09:56:24.633" v="974" actId="478"/>
          <ac:spMkLst>
            <pc:docMk/>
            <pc:sldMk cId="3113318487" sldId="280"/>
            <ac:spMk id="4" creationId="{37530160-A714-49C8-85A0-932553905B40}"/>
          </ac:spMkLst>
        </pc:spChg>
        <pc:spChg chg="add del mod">
          <ac:chgData name="mian shayan" userId="af15d8250459ec1d" providerId="LiveId" clId="{C406475D-3E4E-446E-9FBB-DBCD74093B79}" dt="2022-06-22T09:56:17.089" v="973" actId="478"/>
          <ac:spMkLst>
            <pc:docMk/>
            <pc:sldMk cId="3113318487" sldId="280"/>
            <ac:spMk id="5" creationId="{66BDA21D-CBA6-1959-0C78-487B2AEBD5C9}"/>
          </ac:spMkLst>
        </pc:spChg>
        <pc:spChg chg="del mod">
          <ac:chgData name="mian shayan" userId="af15d8250459ec1d" providerId="LiveId" clId="{C406475D-3E4E-446E-9FBB-DBCD74093B79}" dt="2022-06-22T09:56:28.434" v="975" actId="478"/>
          <ac:spMkLst>
            <pc:docMk/>
            <pc:sldMk cId="3113318487" sldId="280"/>
            <ac:spMk id="6" creationId="{282CA365-4170-41B8-B4B3-7A2FA6DBD751}"/>
          </ac:spMkLst>
        </pc:spChg>
        <pc:spChg chg="del mod">
          <ac:chgData name="mian shayan" userId="af15d8250459ec1d" providerId="LiveId" clId="{C406475D-3E4E-446E-9FBB-DBCD74093B79}" dt="2022-06-22T09:56:11.072" v="972" actId="478"/>
          <ac:spMkLst>
            <pc:docMk/>
            <pc:sldMk cId="3113318487" sldId="280"/>
            <ac:spMk id="7" creationId="{75739431-ADAD-416E-818C-4B616D2870E5}"/>
          </ac:spMkLst>
        </pc:spChg>
        <pc:spChg chg="del">
          <ac:chgData name="mian shayan" userId="af15d8250459ec1d" providerId="LiveId" clId="{C406475D-3E4E-446E-9FBB-DBCD74093B79}" dt="2022-06-22T09:56:33.901" v="976" actId="478"/>
          <ac:spMkLst>
            <pc:docMk/>
            <pc:sldMk cId="3113318487" sldId="280"/>
            <ac:spMk id="8" creationId="{2258B848-99A6-4681-9D22-50069C0BDE97}"/>
          </ac:spMkLst>
        </pc:spChg>
        <pc:spChg chg="add del mod">
          <ac:chgData name="mian shayan" userId="af15d8250459ec1d" providerId="LiveId" clId="{C406475D-3E4E-446E-9FBB-DBCD74093B79}" dt="2022-06-22T09:56:36.630" v="977" actId="478"/>
          <ac:spMkLst>
            <pc:docMk/>
            <pc:sldMk cId="3113318487" sldId="280"/>
            <ac:spMk id="10" creationId="{46ACA487-D937-3D8A-2A5B-81CC5C39172F}"/>
          </ac:spMkLst>
        </pc:spChg>
        <pc:picChg chg="del">
          <ac:chgData name="mian shayan" userId="af15d8250459ec1d" providerId="LiveId" clId="{C406475D-3E4E-446E-9FBB-DBCD74093B79}" dt="2022-06-22T09:56:00.450" v="969" actId="478"/>
          <ac:picMkLst>
            <pc:docMk/>
            <pc:sldMk cId="3113318487" sldId="280"/>
            <ac:picMk id="12" creationId="{3FD34FCD-807B-4BBC-8AFE-2162CCE29BE9}"/>
          </ac:picMkLst>
        </pc:picChg>
        <pc:picChg chg="del">
          <ac:chgData name="mian shayan" userId="af15d8250459ec1d" providerId="LiveId" clId="{C406475D-3E4E-446E-9FBB-DBCD74093B79}" dt="2022-06-22T09:56:00.450" v="969" actId="478"/>
          <ac:picMkLst>
            <pc:docMk/>
            <pc:sldMk cId="3113318487" sldId="280"/>
            <ac:picMk id="13" creationId="{A24A1417-AE3F-44AE-98EB-3E6ADA1E2017}"/>
          </ac:picMkLst>
        </pc:picChg>
        <pc:picChg chg="del">
          <ac:chgData name="mian shayan" userId="af15d8250459ec1d" providerId="LiveId" clId="{C406475D-3E4E-446E-9FBB-DBCD74093B79}" dt="2022-06-22T09:56:00.450" v="969" actId="478"/>
          <ac:picMkLst>
            <pc:docMk/>
            <pc:sldMk cId="3113318487" sldId="280"/>
            <ac:picMk id="14" creationId="{E51263B5-564A-401A-810D-0896F97EF0CB}"/>
          </ac:picMkLst>
        </pc:picChg>
        <pc:picChg chg="del">
          <ac:chgData name="mian shayan" userId="af15d8250459ec1d" providerId="LiveId" clId="{C406475D-3E4E-446E-9FBB-DBCD74093B79}" dt="2022-06-22T09:56:00.450" v="969" actId="478"/>
          <ac:picMkLst>
            <pc:docMk/>
            <pc:sldMk cId="3113318487" sldId="280"/>
            <ac:picMk id="15" creationId="{0161B5EF-405A-4DEA-8E00-0A6A7B71F7BA}"/>
          </ac:picMkLst>
        </pc:picChg>
      </pc:sldChg>
      <pc:sldChg chg="del">
        <pc:chgData name="mian shayan" userId="af15d8250459ec1d" providerId="LiveId" clId="{C406475D-3E4E-446E-9FBB-DBCD74093B79}" dt="2022-06-19T16:04:59.525" v="366" actId="2696"/>
        <pc:sldMkLst>
          <pc:docMk/>
          <pc:sldMk cId="2791982248" sldId="284"/>
        </pc:sldMkLst>
      </pc:sldChg>
      <pc:sldChg chg="del">
        <pc:chgData name="mian shayan" userId="af15d8250459ec1d" providerId="LiveId" clId="{C406475D-3E4E-446E-9FBB-DBCD74093B79}" dt="2022-06-19T16:04:57.257" v="365" actId="2696"/>
        <pc:sldMkLst>
          <pc:docMk/>
          <pc:sldMk cId="3661020242" sldId="285"/>
        </pc:sldMkLst>
      </pc:sldChg>
      <pc:sldChg chg="modSp mod">
        <pc:chgData name="mian shayan" userId="af15d8250459ec1d" providerId="LiveId" clId="{C406475D-3E4E-446E-9FBB-DBCD74093B79}" dt="2022-06-24T23:41:29.512" v="995" actId="20577"/>
        <pc:sldMkLst>
          <pc:docMk/>
          <pc:sldMk cId="306933949" sldId="286"/>
        </pc:sldMkLst>
        <pc:spChg chg="mod">
          <ac:chgData name="mian shayan" userId="af15d8250459ec1d" providerId="LiveId" clId="{C406475D-3E4E-446E-9FBB-DBCD74093B79}" dt="2022-06-24T23:41:29.512" v="995" actId="20577"/>
          <ac:spMkLst>
            <pc:docMk/>
            <pc:sldMk cId="306933949" sldId="286"/>
            <ac:spMk id="2" creationId="{4F50E8F8-CBC6-4A56-A60B-FDBF1E1F1214}"/>
          </ac:spMkLst>
        </pc:spChg>
      </pc:sldChg>
      <pc:sldChg chg="addSp delSp modSp mod">
        <pc:chgData name="mian shayan" userId="af15d8250459ec1d" providerId="LiveId" clId="{C406475D-3E4E-446E-9FBB-DBCD74093B79}" dt="2022-06-22T09:48:38.217" v="935" actId="14100"/>
        <pc:sldMkLst>
          <pc:docMk/>
          <pc:sldMk cId="2811223872" sldId="287"/>
        </pc:sldMkLst>
        <pc:spChg chg="mod">
          <ac:chgData name="mian shayan" userId="af15d8250459ec1d" providerId="LiveId" clId="{C406475D-3E4E-446E-9FBB-DBCD74093B79}" dt="2022-06-19T15:16:20.370" v="118" actId="1076"/>
          <ac:spMkLst>
            <pc:docMk/>
            <pc:sldMk cId="2811223872" sldId="287"/>
            <ac:spMk id="20" creationId="{1DC16302-0329-2FAE-5070-4DD9FEB7655F}"/>
          </ac:spMkLst>
        </pc:spChg>
        <pc:spChg chg="del">
          <ac:chgData name="mian shayan" userId="af15d8250459ec1d" providerId="LiveId" clId="{C406475D-3E4E-446E-9FBB-DBCD74093B79}" dt="2022-06-19T15:16:09.585" v="117" actId="21"/>
          <ac:spMkLst>
            <pc:docMk/>
            <pc:sldMk cId="2811223872" sldId="287"/>
            <ac:spMk id="21" creationId="{8C0E6CF8-07F8-991F-28FF-E2592FA428C8}"/>
          </ac:spMkLst>
        </pc:spChg>
        <pc:picChg chg="add mod">
          <ac:chgData name="mian shayan" userId="af15d8250459ec1d" providerId="LiveId" clId="{C406475D-3E4E-446E-9FBB-DBCD74093B79}" dt="2022-06-22T09:48:38.217" v="935" actId="14100"/>
          <ac:picMkLst>
            <pc:docMk/>
            <pc:sldMk cId="2811223872" sldId="287"/>
            <ac:picMk id="3" creationId="{D60F9D6E-636B-11F7-8D28-B9AF9CCFC3E6}"/>
          </ac:picMkLst>
        </pc:picChg>
        <pc:picChg chg="del">
          <ac:chgData name="mian shayan" userId="af15d8250459ec1d" providerId="LiveId" clId="{C406475D-3E4E-446E-9FBB-DBCD74093B79}" dt="2022-06-19T13:27:44.915" v="0" actId="478"/>
          <ac:picMkLst>
            <pc:docMk/>
            <pc:sldMk cId="2811223872" sldId="287"/>
            <ac:picMk id="55" creationId="{6CB3D53D-2D5C-4AF7-77C0-1030139C2833}"/>
          </ac:picMkLst>
        </pc:picChg>
        <pc:picChg chg="del mod">
          <ac:chgData name="mian shayan" userId="af15d8250459ec1d" providerId="LiveId" clId="{C406475D-3E4E-446E-9FBB-DBCD74093B79}" dt="2022-06-22T05:07:21.840" v="908" actId="478"/>
          <ac:picMkLst>
            <pc:docMk/>
            <pc:sldMk cId="2811223872" sldId="287"/>
            <ac:picMk id="57" creationId="{0AE2876F-4527-D407-0C57-497D9029CBF5}"/>
          </ac:picMkLst>
        </pc:picChg>
        <pc:picChg chg="add mod">
          <ac:chgData name="mian shayan" userId="af15d8250459ec1d" providerId="LiveId" clId="{C406475D-3E4E-446E-9FBB-DBCD74093B79}" dt="2022-06-19T13:27:58.544" v="7" actId="1076"/>
          <ac:picMkLst>
            <pc:docMk/>
            <pc:sldMk cId="2811223872" sldId="287"/>
            <ac:picMk id="59" creationId="{DABF3D4F-E59D-754F-438F-73DE9FECF7B6}"/>
          </ac:picMkLst>
        </pc:picChg>
      </pc:sldChg>
      <pc:sldChg chg="addSp delSp modSp new mod">
        <pc:chgData name="mian shayan" userId="af15d8250459ec1d" providerId="LiveId" clId="{C406475D-3E4E-446E-9FBB-DBCD74093B79}" dt="2022-06-19T13:41:42.237" v="47" actId="14100"/>
        <pc:sldMkLst>
          <pc:docMk/>
          <pc:sldMk cId="1798919763" sldId="288"/>
        </pc:sldMkLst>
        <pc:spChg chg="del">
          <ac:chgData name="mian shayan" userId="af15d8250459ec1d" providerId="LiveId" clId="{C406475D-3E4E-446E-9FBB-DBCD74093B79}" dt="2022-06-19T13:37:40.967" v="18" actId="21"/>
          <ac:spMkLst>
            <pc:docMk/>
            <pc:sldMk cId="1798919763" sldId="288"/>
            <ac:spMk id="2" creationId="{4BB61DFE-7A12-D450-F37E-FE39F9ABD883}"/>
          </ac:spMkLst>
        </pc:spChg>
        <pc:spChg chg="del">
          <ac:chgData name="mian shayan" userId="af15d8250459ec1d" providerId="LiveId" clId="{C406475D-3E4E-446E-9FBB-DBCD74093B79}" dt="2022-06-19T13:37:47.865" v="20" actId="21"/>
          <ac:spMkLst>
            <pc:docMk/>
            <pc:sldMk cId="1798919763" sldId="288"/>
            <ac:spMk id="3" creationId="{69D9FBE7-CE72-A562-7998-9113A925633A}"/>
          </ac:spMkLst>
        </pc:spChg>
        <pc:spChg chg="del">
          <ac:chgData name="mian shayan" userId="af15d8250459ec1d" providerId="LiveId" clId="{C406475D-3E4E-446E-9FBB-DBCD74093B79}" dt="2022-06-19T13:41:26.379" v="39" actId="21"/>
          <ac:spMkLst>
            <pc:docMk/>
            <pc:sldMk cId="1798919763" sldId="288"/>
            <ac:spMk id="4" creationId="{70617C1C-FD08-5604-8015-4A7F45CC024C}"/>
          </ac:spMkLst>
        </pc:spChg>
        <pc:spChg chg="del">
          <ac:chgData name="mian shayan" userId="af15d8250459ec1d" providerId="LiveId" clId="{C406475D-3E4E-446E-9FBB-DBCD74093B79}" dt="2022-06-19T13:39:37.840" v="30" actId="21"/>
          <ac:spMkLst>
            <pc:docMk/>
            <pc:sldMk cId="1798919763" sldId="288"/>
            <ac:spMk id="5" creationId="{6F88A16E-F59F-82F8-227A-E7B13B319B88}"/>
          </ac:spMkLst>
        </pc:spChg>
        <pc:spChg chg="del">
          <ac:chgData name="mian shayan" userId="af15d8250459ec1d" providerId="LiveId" clId="{C406475D-3E4E-446E-9FBB-DBCD74093B79}" dt="2022-06-19T13:37:27.389" v="15" actId="21"/>
          <ac:spMkLst>
            <pc:docMk/>
            <pc:sldMk cId="1798919763" sldId="288"/>
            <ac:spMk id="6" creationId="{4A9C58DE-A321-A8CE-8A37-1582E6A756D0}"/>
          </ac:spMkLst>
        </pc:spChg>
        <pc:spChg chg="del">
          <ac:chgData name="mian shayan" userId="af15d8250459ec1d" providerId="LiveId" clId="{C406475D-3E4E-446E-9FBB-DBCD74093B79}" dt="2022-06-19T13:39:26.236" v="27" actId="931"/>
          <ac:spMkLst>
            <pc:docMk/>
            <pc:sldMk cId="1798919763" sldId="288"/>
            <ac:spMk id="7" creationId="{C2D3D79E-2AF2-6127-F8A4-91529F1E6BBC}"/>
          </ac:spMkLst>
        </pc:spChg>
        <pc:spChg chg="del">
          <ac:chgData name="mian shayan" userId="af15d8250459ec1d" providerId="LiveId" clId="{C406475D-3E4E-446E-9FBB-DBCD74093B79}" dt="2022-06-19T13:37:16.634" v="11" actId="21"/>
          <ac:spMkLst>
            <pc:docMk/>
            <pc:sldMk cId="1798919763" sldId="288"/>
            <ac:spMk id="8" creationId="{C5A543B2-9A55-A07A-AE4F-818A4AAD7EBF}"/>
          </ac:spMkLst>
        </pc:spChg>
        <pc:spChg chg="del">
          <ac:chgData name="mian shayan" userId="af15d8250459ec1d" providerId="LiveId" clId="{C406475D-3E4E-446E-9FBB-DBCD74093B79}" dt="2022-06-19T13:37:18.495" v="12" actId="21"/>
          <ac:spMkLst>
            <pc:docMk/>
            <pc:sldMk cId="1798919763" sldId="288"/>
            <ac:spMk id="9" creationId="{2E4E2343-29DC-8066-4E1D-4253E885A8BB}"/>
          </ac:spMkLst>
        </pc:spChg>
        <pc:spChg chg="del">
          <ac:chgData name="mian shayan" userId="af15d8250459ec1d" providerId="LiveId" clId="{C406475D-3E4E-446E-9FBB-DBCD74093B79}" dt="2022-06-19T13:37:20.952" v="13" actId="21"/>
          <ac:spMkLst>
            <pc:docMk/>
            <pc:sldMk cId="1798919763" sldId="288"/>
            <ac:spMk id="10" creationId="{AE89A1BA-D8F9-D9D1-6742-D980D19E60FD}"/>
          </ac:spMkLst>
        </pc:spChg>
        <pc:spChg chg="del">
          <ac:chgData name="mian shayan" userId="af15d8250459ec1d" providerId="LiveId" clId="{C406475D-3E4E-446E-9FBB-DBCD74093B79}" dt="2022-06-19T13:37:25.158" v="14" actId="21"/>
          <ac:spMkLst>
            <pc:docMk/>
            <pc:sldMk cId="1798919763" sldId="288"/>
            <ac:spMk id="11" creationId="{36062140-6F41-6564-EDC9-74D888D69A62}"/>
          </ac:spMkLst>
        </pc:spChg>
        <pc:spChg chg="del">
          <ac:chgData name="mian shayan" userId="af15d8250459ec1d" providerId="LiveId" clId="{C406475D-3E4E-446E-9FBB-DBCD74093B79}" dt="2022-06-19T13:37:40.967" v="18" actId="21"/>
          <ac:spMkLst>
            <pc:docMk/>
            <pc:sldMk cId="1798919763" sldId="288"/>
            <ac:spMk id="12" creationId="{52510A19-0DE3-FFC1-3BB0-1CB9ED87C263}"/>
          </ac:spMkLst>
        </pc:spChg>
        <pc:spChg chg="del">
          <ac:chgData name="mian shayan" userId="af15d8250459ec1d" providerId="LiveId" clId="{C406475D-3E4E-446E-9FBB-DBCD74093B79}" dt="2022-06-19T13:37:40.967" v="18" actId="21"/>
          <ac:spMkLst>
            <pc:docMk/>
            <pc:sldMk cId="1798919763" sldId="288"/>
            <ac:spMk id="13" creationId="{9DFB6D5D-A00F-F8A7-DA6C-D56ACCDD7C89}"/>
          </ac:spMkLst>
        </pc:spChg>
        <pc:spChg chg="del">
          <ac:chgData name="mian shayan" userId="af15d8250459ec1d" providerId="LiveId" clId="{C406475D-3E4E-446E-9FBB-DBCD74093B79}" dt="2022-06-19T13:37:55.166" v="21" actId="21"/>
          <ac:spMkLst>
            <pc:docMk/>
            <pc:sldMk cId="1798919763" sldId="288"/>
            <ac:spMk id="14" creationId="{BE153D0A-4905-D577-D65A-A7721935A980}"/>
          </ac:spMkLst>
        </pc:spChg>
        <pc:spChg chg="del">
          <ac:chgData name="mian shayan" userId="af15d8250459ec1d" providerId="LiveId" clId="{C406475D-3E4E-446E-9FBB-DBCD74093B79}" dt="2022-06-19T13:37:55.166" v="21" actId="21"/>
          <ac:spMkLst>
            <pc:docMk/>
            <pc:sldMk cId="1798919763" sldId="288"/>
            <ac:spMk id="15" creationId="{6633897E-F151-56E7-DAB2-0D8C21FB0648}"/>
          </ac:spMkLst>
        </pc:spChg>
        <pc:spChg chg="del">
          <ac:chgData name="mian shayan" userId="af15d8250459ec1d" providerId="LiveId" clId="{C406475D-3E4E-446E-9FBB-DBCD74093B79}" dt="2022-06-19T13:37:55.166" v="21" actId="21"/>
          <ac:spMkLst>
            <pc:docMk/>
            <pc:sldMk cId="1798919763" sldId="288"/>
            <ac:spMk id="16" creationId="{2FB686D0-50AD-6C89-F157-84A8732AA4BE}"/>
          </ac:spMkLst>
        </pc:spChg>
        <pc:spChg chg="del">
          <ac:chgData name="mian shayan" userId="af15d8250459ec1d" providerId="LiveId" clId="{C406475D-3E4E-446E-9FBB-DBCD74093B79}" dt="2022-06-19T13:37:47.865" v="20" actId="21"/>
          <ac:spMkLst>
            <pc:docMk/>
            <pc:sldMk cId="1798919763" sldId="288"/>
            <ac:spMk id="17" creationId="{24626A14-BBAC-5CF9-ED42-E2F179F0289C}"/>
          </ac:spMkLst>
        </pc:spChg>
        <pc:spChg chg="del">
          <ac:chgData name="mian shayan" userId="af15d8250459ec1d" providerId="LiveId" clId="{C406475D-3E4E-446E-9FBB-DBCD74093B79}" dt="2022-06-19T13:37:40.967" v="18" actId="21"/>
          <ac:spMkLst>
            <pc:docMk/>
            <pc:sldMk cId="1798919763" sldId="288"/>
            <ac:spMk id="18" creationId="{DA4FB3CE-53FE-F3B4-C5A4-E2D0BD98515D}"/>
          </ac:spMkLst>
        </pc:spChg>
        <pc:spChg chg="del">
          <ac:chgData name="mian shayan" userId="af15d8250459ec1d" providerId="LiveId" clId="{C406475D-3E4E-446E-9FBB-DBCD74093B79}" dt="2022-06-19T13:37:40.967" v="18" actId="21"/>
          <ac:spMkLst>
            <pc:docMk/>
            <pc:sldMk cId="1798919763" sldId="288"/>
            <ac:spMk id="19" creationId="{BEA1CB74-C4DB-EF1A-A79D-8936F6907CCF}"/>
          </ac:spMkLst>
        </pc:spChg>
        <pc:spChg chg="add del mod">
          <ac:chgData name="mian shayan" userId="af15d8250459ec1d" providerId="LiveId" clId="{C406475D-3E4E-446E-9FBB-DBCD74093B79}" dt="2022-06-19T13:37:43.305" v="19" actId="21"/>
          <ac:spMkLst>
            <pc:docMk/>
            <pc:sldMk cId="1798919763" sldId="288"/>
            <ac:spMk id="23" creationId="{84C2D052-1486-9F64-A2C7-A2CFB4DF0506}"/>
          </ac:spMkLst>
        </pc:spChg>
        <pc:spChg chg="add mod">
          <ac:chgData name="mian shayan" userId="af15d8250459ec1d" providerId="LiveId" clId="{C406475D-3E4E-446E-9FBB-DBCD74093B79}" dt="2022-06-19T13:37:30.646" v="16" actId="571"/>
          <ac:spMkLst>
            <pc:docMk/>
            <pc:sldMk cId="1798919763" sldId="288"/>
            <ac:spMk id="24" creationId="{91C839E0-D664-47FB-8A43-DB9CB81ADBE1}"/>
          </ac:spMkLst>
        </pc:spChg>
        <pc:spChg chg="add mod">
          <ac:chgData name="mian shayan" userId="af15d8250459ec1d" providerId="LiveId" clId="{C406475D-3E4E-446E-9FBB-DBCD74093B79}" dt="2022-06-19T13:37:30.646" v="16" actId="571"/>
          <ac:spMkLst>
            <pc:docMk/>
            <pc:sldMk cId="1798919763" sldId="288"/>
            <ac:spMk id="25" creationId="{8034390C-E999-92D1-5112-21D6BEC06C96}"/>
          </ac:spMkLst>
        </pc:spChg>
        <pc:spChg chg="add mod">
          <ac:chgData name="mian shayan" userId="af15d8250459ec1d" providerId="LiveId" clId="{C406475D-3E4E-446E-9FBB-DBCD74093B79}" dt="2022-06-19T13:37:30.646" v="16" actId="571"/>
          <ac:spMkLst>
            <pc:docMk/>
            <pc:sldMk cId="1798919763" sldId="288"/>
            <ac:spMk id="26" creationId="{B84AA62B-C96F-8076-8CF3-EC64BAF9B78E}"/>
          </ac:spMkLst>
        </pc:spChg>
        <pc:spChg chg="add mod">
          <ac:chgData name="mian shayan" userId="af15d8250459ec1d" providerId="LiveId" clId="{C406475D-3E4E-446E-9FBB-DBCD74093B79}" dt="2022-06-19T13:37:31.326" v="17" actId="571"/>
          <ac:spMkLst>
            <pc:docMk/>
            <pc:sldMk cId="1798919763" sldId="288"/>
            <ac:spMk id="27" creationId="{895B2563-2A00-E740-34A5-296E5D5EB0F9}"/>
          </ac:spMkLst>
        </pc:spChg>
        <pc:spChg chg="add del mod">
          <ac:chgData name="mian shayan" userId="af15d8250459ec1d" providerId="LiveId" clId="{C406475D-3E4E-446E-9FBB-DBCD74093B79}" dt="2022-06-19T13:37:40.967" v="18" actId="21"/>
          <ac:spMkLst>
            <pc:docMk/>
            <pc:sldMk cId="1798919763" sldId="288"/>
            <ac:spMk id="28" creationId="{3BC33002-9027-097D-7CB8-8AE95DD40E3F}"/>
          </ac:spMkLst>
        </pc:spChg>
        <pc:spChg chg="add mod">
          <ac:chgData name="mian shayan" userId="af15d8250459ec1d" providerId="LiveId" clId="{C406475D-3E4E-446E-9FBB-DBCD74093B79}" dt="2022-06-19T13:37:31.326" v="17" actId="571"/>
          <ac:spMkLst>
            <pc:docMk/>
            <pc:sldMk cId="1798919763" sldId="288"/>
            <ac:spMk id="29" creationId="{62CF9BCF-A434-77B6-A317-31F4AE6A919F}"/>
          </ac:spMkLst>
        </pc:spChg>
        <pc:spChg chg="add mod">
          <ac:chgData name="mian shayan" userId="af15d8250459ec1d" providerId="LiveId" clId="{C406475D-3E4E-446E-9FBB-DBCD74093B79}" dt="2022-06-19T13:37:31.326" v="17" actId="571"/>
          <ac:spMkLst>
            <pc:docMk/>
            <pc:sldMk cId="1798919763" sldId="288"/>
            <ac:spMk id="30" creationId="{C70D5813-5463-1D68-8354-E331BC34E2A5}"/>
          </ac:spMkLst>
        </pc:spChg>
        <pc:spChg chg="add mod">
          <ac:chgData name="mian shayan" userId="af15d8250459ec1d" providerId="LiveId" clId="{C406475D-3E4E-446E-9FBB-DBCD74093B79}" dt="2022-06-19T13:37:31.326" v="17" actId="571"/>
          <ac:spMkLst>
            <pc:docMk/>
            <pc:sldMk cId="1798919763" sldId="288"/>
            <ac:spMk id="31" creationId="{C9CC02C8-3473-ED66-5332-6C14FC2404A5}"/>
          </ac:spMkLst>
        </pc:spChg>
        <pc:picChg chg="add mod">
          <ac:chgData name="mian shayan" userId="af15d8250459ec1d" providerId="LiveId" clId="{C406475D-3E4E-446E-9FBB-DBCD74093B79}" dt="2022-06-19T13:41:34.531" v="43" actId="14100"/>
          <ac:picMkLst>
            <pc:docMk/>
            <pc:sldMk cId="1798919763" sldId="288"/>
            <ac:picMk id="33" creationId="{F446B745-886A-F65E-C547-BDDF7E5CC05D}"/>
          </ac:picMkLst>
        </pc:picChg>
        <pc:picChg chg="add mod">
          <ac:chgData name="mian shayan" userId="af15d8250459ec1d" providerId="LiveId" clId="{C406475D-3E4E-446E-9FBB-DBCD74093B79}" dt="2022-06-19T13:41:28.488" v="40" actId="1076"/>
          <ac:picMkLst>
            <pc:docMk/>
            <pc:sldMk cId="1798919763" sldId="288"/>
            <ac:picMk id="35" creationId="{21870AB6-CC54-DD72-7293-FA2B1B077DD8}"/>
          </ac:picMkLst>
        </pc:picChg>
        <pc:picChg chg="add mod">
          <ac:chgData name="mian shayan" userId="af15d8250459ec1d" providerId="LiveId" clId="{C406475D-3E4E-446E-9FBB-DBCD74093B79}" dt="2022-06-19T13:41:42.237" v="47" actId="14100"/>
          <ac:picMkLst>
            <pc:docMk/>
            <pc:sldMk cId="1798919763" sldId="288"/>
            <ac:picMk id="37" creationId="{E697A742-0FC6-F90E-D8CE-1C25B97F9674}"/>
          </ac:picMkLst>
        </pc:picChg>
      </pc:sldChg>
      <pc:sldChg chg="addSp delSp modSp add mod">
        <pc:chgData name="mian shayan" userId="af15d8250459ec1d" providerId="LiveId" clId="{C406475D-3E4E-446E-9FBB-DBCD74093B79}" dt="2022-06-22T05:11:56.023" v="912" actId="1035"/>
        <pc:sldMkLst>
          <pc:docMk/>
          <pc:sldMk cId="2237386605" sldId="289"/>
        </pc:sldMkLst>
        <pc:spChg chg="add del mod">
          <ac:chgData name="mian shayan" userId="af15d8250459ec1d" providerId="LiveId" clId="{C406475D-3E4E-446E-9FBB-DBCD74093B79}" dt="2022-06-19T13:42:21.961" v="65" actId="21"/>
          <ac:spMkLst>
            <pc:docMk/>
            <pc:sldMk cId="2237386605" sldId="289"/>
            <ac:spMk id="3" creationId="{5346C566-0C13-C8D4-ECCC-71A4E6F1FDB6}"/>
          </ac:spMkLst>
        </pc:spChg>
        <pc:spChg chg="add mod">
          <ac:chgData name="mian shayan" userId="af15d8250459ec1d" providerId="LiveId" clId="{C406475D-3E4E-446E-9FBB-DBCD74093B79}" dt="2022-06-19T13:43:49.482" v="109" actId="20577"/>
          <ac:spMkLst>
            <pc:docMk/>
            <pc:sldMk cId="2237386605" sldId="289"/>
            <ac:spMk id="8" creationId="{F5A27604-5109-F660-5B8A-A37AFD0E2605}"/>
          </ac:spMkLst>
        </pc:spChg>
        <pc:spChg chg="mod">
          <ac:chgData name="mian shayan" userId="af15d8250459ec1d" providerId="LiveId" clId="{C406475D-3E4E-446E-9FBB-DBCD74093B79}" dt="2022-06-19T13:42:14.391" v="62" actId="20577"/>
          <ac:spMkLst>
            <pc:docMk/>
            <pc:sldMk cId="2237386605" sldId="289"/>
            <ac:spMk id="20" creationId="{8E23BA3D-E67F-CD35-B3CF-DC6C5177AE39}"/>
          </ac:spMkLst>
        </pc:spChg>
        <pc:spChg chg="del">
          <ac:chgData name="mian shayan" userId="af15d8250459ec1d" providerId="LiveId" clId="{C406475D-3E4E-446E-9FBB-DBCD74093B79}" dt="2022-06-19T13:42:19.083" v="64" actId="21"/>
          <ac:spMkLst>
            <pc:docMk/>
            <pc:sldMk cId="2237386605" sldId="289"/>
            <ac:spMk id="22" creationId="{47088586-B494-86AB-17A7-6A54D40FB74A}"/>
          </ac:spMkLst>
        </pc:spChg>
        <pc:picChg chg="add mod">
          <ac:chgData name="mian shayan" userId="af15d8250459ec1d" providerId="LiveId" clId="{C406475D-3E4E-446E-9FBB-DBCD74093B79}" dt="2022-06-22T05:11:56.023" v="912" actId="1035"/>
          <ac:picMkLst>
            <pc:docMk/>
            <pc:sldMk cId="2237386605" sldId="289"/>
            <ac:picMk id="5" creationId="{1C892E96-20EE-6C41-F521-0BCD7751B455}"/>
          </ac:picMkLst>
        </pc:picChg>
        <pc:picChg chg="add mod">
          <ac:chgData name="mian shayan" userId="af15d8250459ec1d" providerId="LiveId" clId="{C406475D-3E4E-446E-9FBB-DBCD74093B79}" dt="2022-06-19T13:43:20.294" v="78" actId="1076"/>
          <ac:picMkLst>
            <pc:docMk/>
            <pc:sldMk cId="2237386605" sldId="289"/>
            <ac:picMk id="7" creationId="{010CD618-C247-690C-2765-E349AF6B7261}"/>
          </ac:picMkLst>
        </pc:picChg>
        <pc:picChg chg="add mod">
          <ac:chgData name="mian shayan" userId="af15d8250459ec1d" providerId="LiveId" clId="{C406475D-3E4E-446E-9FBB-DBCD74093B79}" dt="2022-06-19T13:43:59.830" v="114" actId="14100"/>
          <ac:picMkLst>
            <pc:docMk/>
            <pc:sldMk cId="2237386605" sldId="289"/>
            <ac:picMk id="10" creationId="{EB690362-7619-86C2-F504-F84193753BE1}"/>
          </ac:picMkLst>
        </pc:picChg>
        <pc:picChg chg="del">
          <ac:chgData name="mian shayan" userId="af15d8250459ec1d" providerId="LiveId" clId="{C406475D-3E4E-446E-9FBB-DBCD74093B79}" dt="2022-06-19T13:42:23.553" v="66" actId="21"/>
          <ac:picMkLst>
            <pc:docMk/>
            <pc:sldMk cId="2237386605" sldId="289"/>
            <ac:picMk id="33" creationId="{F446B745-886A-F65E-C547-BDDF7E5CC05D}"/>
          </ac:picMkLst>
        </pc:picChg>
        <pc:picChg chg="del mod">
          <ac:chgData name="mian shayan" userId="af15d8250459ec1d" providerId="LiveId" clId="{C406475D-3E4E-446E-9FBB-DBCD74093B79}" dt="2022-06-19T13:42:17.133" v="63" actId="21"/>
          <ac:picMkLst>
            <pc:docMk/>
            <pc:sldMk cId="2237386605" sldId="289"/>
            <ac:picMk id="35" creationId="{21870AB6-CC54-DD72-7293-FA2B1B077DD8}"/>
          </ac:picMkLst>
        </pc:picChg>
        <pc:picChg chg="del">
          <ac:chgData name="mian shayan" userId="af15d8250459ec1d" providerId="LiveId" clId="{C406475D-3E4E-446E-9FBB-DBCD74093B79}" dt="2022-06-19T13:42:25.201" v="67" actId="21"/>
          <ac:picMkLst>
            <pc:docMk/>
            <pc:sldMk cId="2237386605" sldId="289"/>
            <ac:picMk id="37" creationId="{E697A742-0FC6-F90E-D8CE-1C25B97F9674}"/>
          </ac:picMkLst>
        </pc:picChg>
      </pc:sldChg>
      <pc:sldChg chg="addSp delSp modSp new mod setBg">
        <pc:chgData name="mian shayan" userId="af15d8250459ec1d" providerId="LiveId" clId="{C406475D-3E4E-446E-9FBB-DBCD74093B79}" dt="2022-06-19T16:11:59.657" v="417" actId="26606"/>
        <pc:sldMkLst>
          <pc:docMk/>
          <pc:sldMk cId="2130488491" sldId="290"/>
        </pc:sldMkLst>
        <pc:spChg chg="mod">
          <ac:chgData name="mian shayan" userId="af15d8250459ec1d" providerId="LiveId" clId="{C406475D-3E4E-446E-9FBB-DBCD74093B79}" dt="2022-06-19T16:11:59.657" v="417" actId="26606"/>
          <ac:spMkLst>
            <pc:docMk/>
            <pc:sldMk cId="2130488491" sldId="290"/>
            <ac:spMk id="2" creationId="{7B80429D-57A2-743C-2CCD-101B593444AC}"/>
          </ac:spMkLst>
        </pc:spChg>
        <pc:spChg chg="mod ord">
          <ac:chgData name="mian shayan" userId="af15d8250459ec1d" providerId="LiveId" clId="{C406475D-3E4E-446E-9FBB-DBCD74093B79}" dt="2022-06-19T16:11:59.657" v="417" actId="26606"/>
          <ac:spMkLst>
            <pc:docMk/>
            <pc:sldMk cId="2130488491" sldId="290"/>
            <ac:spMk id="3" creationId="{4BD694BE-196F-302D-0BD6-223CA70D3745}"/>
          </ac:spMkLst>
        </pc:spChg>
        <pc:spChg chg="add mod ord">
          <ac:chgData name="mian shayan" userId="af15d8250459ec1d" providerId="LiveId" clId="{C406475D-3E4E-446E-9FBB-DBCD74093B79}" dt="2022-06-19T16:11:59.657" v="417" actId="26606"/>
          <ac:spMkLst>
            <pc:docMk/>
            <pc:sldMk cId="2130488491" sldId="290"/>
            <ac:spMk id="5" creationId="{A7CF164E-D2C0-0E57-97DF-E6C356787758}"/>
          </ac:spMkLst>
        </pc:spChg>
        <pc:spChg chg="add del">
          <ac:chgData name="mian shayan" userId="af15d8250459ec1d" providerId="LiveId" clId="{C406475D-3E4E-446E-9FBB-DBCD74093B79}" dt="2022-06-19T16:11:59.657" v="417" actId="26606"/>
          <ac:spMkLst>
            <pc:docMk/>
            <pc:sldMk cId="2130488491" sldId="290"/>
            <ac:spMk id="16" creationId="{33CD251C-A887-4D2F-925B-FC097198538B}"/>
          </ac:spMkLst>
        </pc:spChg>
        <pc:spChg chg="add del">
          <ac:chgData name="mian shayan" userId="af15d8250459ec1d" providerId="LiveId" clId="{C406475D-3E4E-446E-9FBB-DBCD74093B79}" dt="2022-06-19T16:11:59.657" v="417" actId="26606"/>
          <ac:spMkLst>
            <pc:docMk/>
            <pc:sldMk cId="2130488491" sldId="290"/>
            <ac:spMk id="18" creationId="{3B2069EE-A08E-44F0-B3F9-3CF8CC2DCAD5}"/>
          </ac:spMkLst>
        </pc:spChg>
        <pc:grpChg chg="add del">
          <ac:chgData name="mian shayan" userId="af15d8250459ec1d" providerId="LiveId" clId="{C406475D-3E4E-446E-9FBB-DBCD74093B79}" dt="2022-06-19T16:11:59.657" v="417" actId="26606"/>
          <ac:grpSpMkLst>
            <pc:docMk/>
            <pc:sldMk cId="2130488491" sldId="290"/>
            <ac:grpSpMk id="20" creationId="{9C6E8597-0CCE-4A8A-9326-AA52691A1C81}"/>
          </ac:grpSpMkLst>
        </pc:grpChg>
        <pc:picChg chg="add mod">
          <ac:chgData name="mian shayan" userId="af15d8250459ec1d" providerId="LiveId" clId="{C406475D-3E4E-446E-9FBB-DBCD74093B79}" dt="2022-06-19T16:11:59.657" v="417" actId="26606"/>
          <ac:picMkLst>
            <pc:docMk/>
            <pc:sldMk cId="2130488491" sldId="290"/>
            <ac:picMk id="7" creationId="{0B6E6F2F-9A8C-28D9-3B8D-3B270EE464E2}"/>
          </ac:picMkLst>
        </pc:picChg>
        <pc:picChg chg="add mod ord">
          <ac:chgData name="mian shayan" userId="af15d8250459ec1d" providerId="LiveId" clId="{C406475D-3E4E-446E-9FBB-DBCD74093B79}" dt="2022-06-19T16:11:59.657" v="417" actId="26606"/>
          <ac:picMkLst>
            <pc:docMk/>
            <pc:sldMk cId="2130488491" sldId="290"/>
            <ac:picMk id="9" creationId="{4D338D6A-067E-AC4E-A5BD-76048F4CFF39}"/>
          </ac:picMkLst>
        </pc:picChg>
        <pc:picChg chg="add mod">
          <ac:chgData name="mian shayan" userId="af15d8250459ec1d" providerId="LiveId" clId="{C406475D-3E4E-446E-9FBB-DBCD74093B79}" dt="2022-06-19T16:11:59.657" v="417" actId="26606"/>
          <ac:picMkLst>
            <pc:docMk/>
            <pc:sldMk cId="2130488491" sldId="290"/>
            <ac:picMk id="11" creationId="{07918A0B-77F8-3DF9-5950-85C82A9C8CBD}"/>
          </ac:picMkLst>
        </pc:picChg>
      </pc:sldChg>
      <pc:sldChg chg="addSp modSp new mod">
        <pc:chgData name="mian shayan" userId="af15d8250459ec1d" providerId="LiveId" clId="{C406475D-3E4E-446E-9FBB-DBCD74093B79}" dt="2022-06-19T16:13:20.762" v="425" actId="11529"/>
        <pc:sldMkLst>
          <pc:docMk/>
          <pc:sldMk cId="2235513361" sldId="291"/>
        </pc:sldMkLst>
        <pc:spChg chg="mod">
          <ac:chgData name="mian shayan" userId="af15d8250459ec1d" providerId="LiveId" clId="{C406475D-3E4E-446E-9FBB-DBCD74093B79}" dt="2022-06-19T16:07:53.953" v="400" actId="122"/>
          <ac:spMkLst>
            <pc:docMk/>
            <pc:sldMk cId="2235513361" sldId="291"/>
            <ac:spMk id="2" creationId="{29BD2C4D-D231-851F-B83C-B140E0E5D8EA}"/>
          </ac:spMkLst>
        </pc:spChg>
        <pc:spChg chg="add mod">
          <ac:chgData name="mian shayan" userId="af15d8250459ec1d" providerId="LiveId" clId="{C406475D-3E4E-446E-9FBB-DBCD74093B79}" dt="2022-06-19T16:08:29.664" v="404" actId="1076"/>
          <ac:spMkLst>
            <pc:docMk/>
            <pc:sldMk cId="2235513361" sldId="291"/>
            <ac:spMk id="5" creationId="{CE84D5EF-5C8C-8252-E5E8-607BB7E49E96}"/>
          </ac:spMkLst>
        </pc:spChg>
        <pc:picChg chg="add mod">
          <ac:chgData name="mian shayan" userId="af15d8250459ec1d" providerId="LiveId" clId="{C406475D-3E4E-446E-9FBB-DBCD74093B79}" dt="2022-06-19T16:12:59.774" v="424" actId="1076"/>
          <ac:picMkLst>
            <pc:docMk/>
            <pc:sldMk cId="2235513361" sldId="291"/>
            <ac:picMk id="7" creationId="{AEF582F7-FEBC-68D6-0E3E-ADE48ABE1084}"/>
          </ac:picMkLst>
        </pc:picChg>
        <pc:picChg chg="add mod">
          <ac:chgData name="mian shayan" userId="af15d8250459ec1d" providerId="LiveId" clId="{C406475D-3E4E-446E-9FBB-DBCD74093B79}" dt="2022-06-19T16:12:23.775" v="420" actId="1076"/>
          <ac:picMkLst>
            <pc:docMk/>
            <pc:sldMk cId="2235513361" sldId="291"/>
            <ac:picMk id="9" creationId="{D9585AF6-44A2-B4CB-75E4-0E35E054EBDA}"/>
          </ac:picMkLst>
        </pc:picChg>
        <pc:cxnChg chg="add">
          <ac:chgData name="mian shayan" userId="af15d8250459ec1d" providerId="LiveId" clId="{C406475D-3E4E-446E-9FBB-DBCD74093B79}" dt="2022-06-19T16:13:20.762" v="425" actId="11529"/>
          <ac:cxnSpMkLst>
            <pc:docMk/>
            <pc:sldMk cId="2235513361" sldId="291"/>
            <ac:cxnSpMk id="11" creationId="{0A507ECC-1A5F-2E15-568E-3A71B1A5C3B0}"/>
          </ac:cxnSpMkLst>
        </pc:cxnChg>
      </pc:sldChg>
      <pc:sldChg chg="addSp modSp new mod">
        <pc:chgData name="mian shayan" userId="af15d8250459ec1d" providerId="LiveId" clId="{C406475D-3E4E-446E-9FBB-DBCD74093B79}" dt="2022-06-19T16:17:40.765" v="444" actId="1076"/>
        <pc:sldMkLst>
          <pc:docMk/>
          <pc:sldMk cId="3107436561" sldId="292"/>
        </pc:sldMkLst>
        <pc:spChg chg="mod">
          <ac:chgData name="mian shayan" userId="af15d8250459ec1d" providerId="LiveId" clId="{C406475D-3E4E-446E-9FBB-DBCD74093B79}" dt="2022-06-19T16:16:59.886" v="440" actId="20577"/>
          <ac:spMkLst>
            <pc:docMk/>
            <pc:sldMk cId="3107436561" sldId="292"/>
            <ac:spMk id="2" creationId="{5D939DEC-3B3B-7D2C-F6D5-481276D28F3B}"/>
          </ac:spMkLst>
        </pc:spChg>
        <pc:spChg chg="add mod">
          <ac:chgData name="mian shayan" userId="af15d8250459ec1d" providerId="LiveId" clId="{C406475D-3E4E-446E-9FBB-DBCD74093B79}" dt="2022-06-19T16:16:55.991" v="432" actId="1076"/>
          <ac:spMkLst>
            <pc:docMk/>
            <pc:sldMk cId="3107436561" sldId="292"/>
            <ac:spMk id="5" creationId="{F411FE00-92D5-AD20-5958-077618176015}"/>
          </ac:spMkLst>
        </pc:spChg>
        <pc:picChg chg="add mod">
          <ac:chgData name="mian shayan" userId="af15d8250459ec1d" providerId="LiveId" clId="{C406475D-3E4E-446E-9FBB-DBCD74093B79}" dt="2022-06-19T16:17:27.390" v="442" actId="1076"/>
          <ac:picMkLst>
            <pc:docMk/>
            <pc:sldMk cId="3107436561" sldId="292"/>
            <ac:picMk id="7" creationId="{F69C7D3A-4DFB-2278-0529-4B52D74E40D9}"/>
          </ac:picMkLst>
        </pc:picChg>
        <pc:picChg chg="add mod">
          <ac:chgData name="mian shayan" userId="af15d8250459ec1d" providerId="LiveId" clId="{C406475D-3E4E-446E-9FBB-DBCD74093B79}" dt="2022-06-19T16:17:40.765" v="444" actId="1076"/>
          <ac:picMkLst>
            <pc:docMk/>
            <pc:sldMk cId="3107436561" sldId="292"/>
            <ac:picMk id="9" creationId="{9416D26C-31A9-9B53-EE7D-ED70756BF0C1}"/>
          </ac:picMkLst>
        </pc:picChg>
      </pc:sldChg>
      <pc:sldChg chg="addSp modSp new mod">
        <pc:chgData name="mian shayan" userId="af15d8250459ec1d" providerId="LiveId" clId="{C406475D-3E4E-446E-9FBB-DBCD74093B79}" dt="2022-06-19T16:20:44.269" v="501" actId="14100"/>
        <pc:sldMkLst>
          <pc:docMk/>
          <pc:sldMk cId="570916173" sldId="293"/>
        </pc:sldMkLst>
        <pc:spChg chg="mod">
          <ac:chgData name="mian shayan" userId="af15d8250459ec1d" providerId="LiveId" clId="{C406475D-3E4E-446E-9FBB-DBCD74093B79}" dt="2022-06-19T16:19:17.849" v="493" actId="20577"/>
          <ac:spMkLst>
            <pc:docMk/>
            <pc:sldMk cId="570916173" sldId="293"/>
            <ac:spMk id="2" creationId="{34B72107-0B05-0222-FD3C-1AB233A845D5}"/>
          </ac:spMkLst>
        </pc:spChg>
        <pc:picChg chg="add mod">
          <ac:chgData name="mian shayan" userId="af15d8250459ec1d" providerId="LiveId" clId="{C406475D-3E4E-446E-9FBB-DBCD74093B79}" dt="2022-06-19T16:20:39.541" v="497" actId="14100"/>
          <ac:picMkLst>
            <pc:docMk/>
            <pc:sldMk cId="570916173" sldId="293"/>
            <ac:picMk id="5" creationId="{A656A7C2-B9A6-C99F-8480-6B7DF3B5742A}"/>
          </ac:picMkLst>
        </pc:picChg>
        <pc:picChg chg="add mod">
          <ac:chgData name="mian shayan" userId="af15d8250459ec1d" providerId="LiveId" clId="{C406475D-3E4E-446E-9FBB-DBCD74093B79}" dt="2022-06-19T16:19:20.470" v="494" actId="1076"/>
          <ac:picMkLst>
            <pc:docMk/>
            <pc:sldMk cId="570916173" sldId="293"/>
            <ac:picMk id="7" creationId="{067844CB-D1F3-2A8E-84AE-991142ED9345}"/>
          </ac:picMkLst>
        </pc:picChg>
        <pc:picChg chg="add mod">
          <ac:chgData name="mian shayan" userId="af15d8250459ec1d" providerId="LiveId" clId="{C406475D-3E4E-446E-9FBB-DBCD74093B79}" dt="2022-06-19T16:20:44.269" v="501" actId="14100"/>
          <ac:picMkLst>
            <pc:docMk/>
            <pc:sldMk cId="570916173" sldId="293"/>
            <ac:picMk id="9" creationId="{C7A3FC7E-508D-59A1-4FBF-401EDD617F74}"/>
          </ac:picMkLst>
        </pc:picChg>
      </pc:sldChg>
      <pc:sldChg chg="addSp modSp new mod ord chgLayout">
        <pc:chgData name="mian shayan" userId="af15d8250459ec1d" providerId="LiveId" clId="{C406475D-3E4E-446E-9FBB-DBCD74093B79}" dt="2022-06-22T09:44:34.711" v="915" actId="700"/>
        <pc:sldMkLst>
          <pc:docMk/>
          <pc:sldMk cId="1523594526" sldId="294"/>
        </pc:sldMkLst>
        <pc:spChg chg="mod ord">
          <ac:chgData name="mian shayan" userId="af15d8250459ec1d" providerId="LiveId" clId="{C406475D-3E4E-446E-9FBB-DBCD74093B79}" dt="2022-06-22T09:44:34.711" v="915" actId="700"/>
          <ac:spMkLst>
            <pc:docMk/>
            <pc:sldMk cId="1523594526" sldId="294"/>
            <ac:spMk id="2" creationId="{8DE41A75-8206-71E1-AD0A-4FF99D224280}"/>
          </ac:spMkLst>
        </pc:spChg>
        <pc:spChg chg="mod ord">
          <ac:chgData name="mian shayan" userId="af15d8250459ec1d" providerId="LiveId" clId="{C406475D-3E4E-446E-9FBB-DBCD74093B79}" dt="2022-06-22T09:44:34.711" v="915" actId="700"/>
          <ac:spMkLst>
            <pc:docMk/>
            <pc:sldMk cId="1523594526" sldId="294"/>
            <ac:spMk id="3" creationId="{3F550C6F-795E-24E4-E9C1-E79368CDF834}"/>
          </ac:spMkLst>
        </pc:spChg>
        <pc:spChg chg="add mod">
          <ac:chgData name="mian shayan" userId="af15d8250459ec1d" providerId="LiveId" clId="{C406475D-3E4E-446E-9FBB-DBCD74093B79}" dt="2022-06-19T16:28:52.589" v="614" actId="1076"/>
          <ac:spMkLst>
            <pc:docMk/>
            <pc:sldMk cId="1523594526" sldId="294"/>
            <ac:spMk id="10" creationId="{2C747B92-8CCB-027A-8620-EA2C932D368B}"/>
          </ac:spMkLst>
        </pc:spChg>
        <pc:picChg chg="add mod">
          <ac:chgData name="mian shayan" userId="af15d8250459ec1d" providerId="LiveId" clId="{C406475D-3E4E-446E-9FBB-DBCD74093B79}" dt="2022-06-19T16:24:14.422" v="555" actId="14100"/>
          <ac:picMkLst>
            <pc:docMk/>
            <pc:sldMk cId="1523594526" sldId="294"/>
            <ac:picMk id="5" creationId="{C67028F0-8CB8-FC8D-231B-6D91093D9B46}"/>
          </ac:picMkLst>
        </pc:picChg>
        <pc:picChg chg="add mod">
          <ac:chgData name="mian shayan" userId="af15d8250459ec1d" providerId="LiveId" clId="{C406475D-3E4E-446E-9FBB-DBCD74093B79}" dt="2022-06-19T16:23:42.270" v="547" actId="1076"/>
          <ac:picMkLst>
            <pc:docMk/>
            <pc:sldMk cId="1523594526" sldId="294"/>
            <ac:picMk id="7" creationId="{28EC5712-745D-89F4-E654-B3C9F692FD8F}"/>
          </ac:picMkLst>
        </pc:picChg>
        <pc:picChg chg="add mod">
          <ac:chgData name="mian shayan" userId="af15d8250459ec1d" providerId="LiveId" clId="{C406475D-3E4E-446E-9FBB-DBCD74093B79}" dt="2022-06-19T16:23:44.285" v="548" actId="1076"/>
          <ac:picMkLst>
            <pc:docMk/>
            <pc:sldMk cId="1523594526" sldId="294"/>
            <ac:picMk id="9" creationId="{93559409-1B43-C255-80C7-E7AF0C4B9534}"/>
          </ac:picMkLst>
        </pc:picChg>
      </pc:sldChg>
      <pc:sldChg chg="addSp modSp new mod">
        <pc:chgData name="mian shayan" userId="af15d8250459ec1d" providerId="LiveId" clId="{C406475D-3E4E-446E-9FBB-DBCD74093B79}" dt="2022-06-19T16:42:41.364" v="791" actId="1076"/>
        <pc:sldMkLst>
          <pc:docMk/>
          <pc:sldMk cId="4259513842" sldId="295"/>
        </pc:sldMkLst>
        <pc:spChg chg="mod">
          <ac:chgData name="mian shayan" userId="af15d8250459ec1d" providerId="LiveId" clId="{C406475D-3E4E-446E-9FBB-DBCD74093B79}" dt="2022-06-19T16:30:36.744" v="636" actId="20577"/>
          <ac:spMkLst>
            <pc:docMk/>
            <pc:sldMk cId="4259513842" sldId="295"/>
            <ac:spMk id="2" creationId="{2430F4ED-CF80-A3BE-DF7D-871DA8E8F38E}"/>
          </ac:spMkLst>
        </pc:spChg>
        <pc:spChg chg="add mod">
          <ac:chgData name="mian shayan" userId="af15d8250459ec1d" providerId="LiveId" clId="{C406475D-3E4E-446E-9FBB-DBCD74093B79}" dt="2022-06-19T16:40:14.282" v="667" actId="207"/>
          <ac:spMkLst>
            <pc:docMk/>
            <pc:sldMk cId="4259513842" sldId="295"/>
            <ac:spMk id="9" creationId="{9F713099-9B12-48DA-19F3-04B126D82409}"/>
          </ac:spMkLst>
        </pc:spChg>
        <pc:spChg chg="add mod">
          <ac:chgData name="mian shayan" userId="af15d8250459ec1d" providerId="LiveId" clId="{C406475D-3E4E-446E-9FBB-DBCD74093B79}" dt="2022-06-19T16:42:38.971" v="790" actId="1076"/>
          <ac:spMkLst>
            <pc:docMk/>
            <pc:sldMk cId="4259513842" sldId="295"/>
            <ac:spMk id="11" creationId="{1BF62F66-5BEA-A6F3-6D84-435900ADA30B}"/>
          </ac:spMkLst>
        </pc:spChg>
        <pc:spChg chg="add mod">
          <ac:chgData name="mian shayan" userId="af15d8250459ec1d" providerId="LiveId" clId="{C406475D-3E4E-446E-9FBB-DBCD74093B79}" dt="2022-06-19T16:42:41.364" v="791" actId="1076"/>
          <ac:spMkLst>
            <pc:docMk/>
            <pc:sldMk cId="4259513842" sldId="295"/>
            <ac:spMk id="12" creationId="{73E0A32F-D9BA-07CE-F0CF-2481E1F86E09}"/>
          </ac:spMkLst>
        </pc:spChg>
        <pc:picChg chg="add mod">
          <ac:chgData name="mian shayan" userId="af15d8250459ec1d" providerId="LiveId" clId="{C406475D-3E4E-446E-9FBB-DBCD74093B79}" dt="2022-06-19T16:35:48.052" v="661" actId="1076"/>
          <ac:picMkLst>
            <pc:docMk/>
            <pc:sldMk cId="4259513842" sldId="295"/>
            <ac:picMk id="5" creationId="{C7B19CEF-7F06-8983-1C7A-1FE1CFED6307}"/>
          </ac:picMkLst>
        </pc:picChg>
        <pc:picChg chg="add mod">
          <ac:chgData name="mian shayan" userId="af15d8250459ec1d" providerId="LiveId" clId="{C406475D-3E4E-446E-9FBB-DBCD74093B79}" dt="2022-06-19T16:35:15.157" v="658" actId="1076"/>
          <ac:picMkLst>
            <pc:docMk/>
            <pc:sldMk cId="4259513842" sldId="295"/>
            <ac:picMk id="7" creationId="{CDF0F173-19CF-E787-77F4-21B5B24E6DAF}"/>
          </ac:picMkLst>
        </pc:picChg>
      </pc:sldChg>
      <pc:sldChg chg="addSp modSp mod">
        <pc:chgData name="mian shayan" userId="af15d8250459ec1d" providerId="LiveId" clId="{C406475D-3E4E-446E-9FBB-DBCD74093B79}" dt="2022-06-22T05:03:12.713" v="903" actId="14100"/>
        <pc:sldMkLst>
          <pc:docMk/>
          <pc:sldMk cId="3134668747" sldId="297"/>
        </pc:sldMkLst>
        <pc:spChg chg="add mod">
          <ac:chgData name="mian shayan" userId="af15d8250459ec1d" providerId="LiveId" clId="{C406475D-3E4E-446E-9FBB-DBCD74093B79}" dt="2022-06-22T04:08:30.232" v="835" actId="1076"/>
          <ac:spMkLst>
            <pc:docMk/>
            <pc:sldMk cId="3134668747" sldId="297"/>
            <ac:spMk id="7" creationId="{C1916DE8-D94B-41B4-1946-38C2E8F2A80D}"/>
          </ac:spMkLst>
        </pc:spChg>
        <pc:picChg chg="add mod">
          <ac:chgData name="mian shayan" userId="af15d8250459ec1d" providerId="LiveId" clId="{C406475D-3E4E-446E-9FBB-DBCD74093B79}" dt="2022-06-22T05:03:03.472" v="901" actId="14100"/>
          <ac:picMkLst>
            <pc:docMk/>
            <pc:sldMk cId="3134668747" sldId="297"/>
            <ac:picMk id="9" creationId="{534BFB6F-ACE7-8CD4-35CE-B8EBD5595615}"/>
          </ac:picMkLst>
        </pc:picChg>
        <pc:picChg chg="add mod">
          <ac:chgData name="mian shayan" userId="af15d8250459ec1d" providerId="LiveId" clId="{C406475D-3E4E-446E-9FBB-DBCD74093B79}" dt="2022-06-22T05:03:12.713" v="903" actId="14100"/>
          <ac:picMkLst>
            <pc:docMk/>
            <pc:sldMk cId="3134668747" sldId="297"/>
            <ac:picMk id="11" creationId="{3F212D61-CD15-009B-9AC7-ED58A4C7CE2E}"/>
          </ac:picMkLst>
        </pc:picChg>
      </pc:sldChg>
      <pc:sldChg chg="addSp delSp modSp mod">
        <pc:chgData name="mian shayan" userId="af15d8250459ec1d" providerId="LiveId" clId="{C406475D-3E4E-446E-9FBB-DBCD74093B79}" dt="2022-06-22T05:03:40.768" v="907" actId="1036"/>
        <pc:sldMkLst>
          <pc:docMk/>
          <pc:sldMk cId="1334686083" sldId="298"/>
        </pc:sldMkLst>
        <pc:spChg chg="mod">
          <ac:chgData name="mian shayan" userId="af15d8250459ec1d" providerId="LiveId" clId="{C406475D-3E4E-446E-9FBB-DBCD74093B79}" dt="2022-06-22T04:05:37.005" v="813" actId="21"/>
          <ac:spMkLst>
            <pc:docMk/>
            <pc:sldMk cId="1334686083" sldId="298"/>
            <ac:spMk id="5" creationId="{4C9CAE5E-0C7C-27F0-4E51-B041B77EE82F}"/>
          </ac:spMkLst>
        </pc:spChg>
        <pc:spChg chg="mod">
          <ac:chgData name="mian shayan" userId="af15d8250459ec1d" providerId="LiveId" clId="{C406475D-3E4E-446E-9FBB-DBCD74093B79}" dt="2022-06-22T04:05:10.497" v="809" actId="20577"/>
          <ac:spMkLst>
            <pc:docMk/>
            <pc:sldMk cId="1334686083" sldId="298"/>
            <ac:spMk id="6" creationId="{E94A2105-6D24-FB38-6060-9607906D128A}"/>
          </ac:spMkLst>
        </pc:spChg>
        <pc:spChg chg="add mod">
          <ac:chgData name="mian shayan" userId="af15d8250459ec1d" providerId="LiveId" clId="{C406475D-3E4E-446E-9FBB-DBCD74093B79}" dt="2022-06-22T04:06:04.236" v="820" actId="1076"/>
          <ac:spMkLst>
            <pc:docMk/>
            <pc:sldMk cId="1334686083" sldId="298"/>
            <ac:spMk id="12" creationId="{EA592009-10AA-E5F3-2540-BF8107EBD09A}"/>
          </ac:spMkLst>
        </pc:spChg>
        <pc:picChg chg="del">
          <ac:chgData name="mian shayan" userId="af15d8250459ec1d" providerId="LiveId" clId="{C406475D-3E4E-446E-9FBB-DBCD74093B79}" dt="2022-06-22T04:04:54.622" v="798" actId="478"/>
          <ac:picMkLst>
            <pc:docMk/>
            <pc:sldMk cId="1334686083" sldId="298"/>
            <ac:picMk id="3" creationId="{1CB80B5F-D4F3-ED2D-F423-767DD12021FF}"/>
          </ac:picMkLst>
        </pc:picChg>
        <pc:picChg chg="del">
          <ac:chgData name="mian shayan" userId="af15d8250459ec1d" providerId="LiveId" clId="{C406475D-3E4E-446E-9FBB-DBCD74093B79}" dt="2022-06-22T04:05:12.596" v="810" actId="21"/>
          <ac:picMkLst>
            <pc:docMk/>
            <pc:sldMk cId="1334686083" sldId="298"/>
            <ac:picMk id="7" creationId="{99B6E07D-E326-5F1B-3E13-A93FAFB2166C}"/>
          </ac:picMkLst>
        </pc:picChg>
        <pc:picChg chg="add mod">
          <ac:chgData name="mian shayan" userId="af15d8250459ec1d" providerId="LiveId" clId="{C406475D-3E4E-446E-9FBB-DBCD74093B79}" dt="2022-06-22T04:04:58.962" v="800" actId="1076"/>
          <ac:picMkLst>
            <pc:docMk/>
            <pc:sldMk cId="1334686083" sldId="298"/>
            <ac:picMk id="8" creationId="{AEA81C64-7954-38F7-793B-C1E5EA60B5A1}"/>
          </ac:picMkLst>
        </pc:picChg>
        <pc:picChg chg="add mod">
          <ac:chgData name="mian shayan" userId="af15d8250459ec1d" providerId="LiveId" clId="{C406475D-3E4E-446E-9FBB-DBCD74093B79}" dt="2022-06-22T04:05:30.100" v="812" actId="1076"/>
          <ac:picMkLst>
            <pc:docMk/>
            <pc:sldMk cId="1334686083" sldId="298"/>
            <ac:picMk id="10" creationId="{34F36915-8AE9-6E6F-360F-E931972D8C41}"/>
          </ac:picMkLst>
        </pc:picChg>
        <pc:picChg chg="add mod">
          <ac:chgData name="mian shayan" userId="af15d8250459ec1d" providerId="LiveId" clId="{C406475D-3E4E-446E-9FBB-DBCD74093B79}" dt="2022-06-22T05:03:40.768" v="907" actId="1036"/>
          <ac:picMkLst>
            <pc:docMk/>
            <pc:sldMk cId="1334686083" sldId="298"/>
            <ac:picMk id="14" creationId="{CB464C2A-62B6-C1CD-CC27-8C79A8EFDD81}"/>
          </ac:picMkLst>
        </pc:picChg>
        <pc:picChg chg="add mod">
          <ac:chgData name="mian shayan" userId="af15d8250459ec1d" providerId="LiveId" clId="{C406475D-3E4E-446E-9FBB-DBCD74093B79}" dt="2022-06-22T05:03:35.474" v="905" actId="14100"/>
          <ac:picMkLst>
            <pc:docMk/>
            <pc:sldMk cId="1334686083" sldId="298"/>
            <ac:picMk id="16" creationId="{C59BC277-7550-189C-1726-922EE0BF1D0A}"/>
          </ac:picMkLst>
        </pc:picChg>
        <pc:cxnChg chg="add">
          <ac:chgData name="mian shayan" userId="af15d8250459ec1d" providerId="LiveId" clId="{C406475D-3E4E-446E-9FBB-DBCD74093B79}" dt="2022-06-22T04:07:25.234" v="828" actId="11529"/>
          <ac:cxnSpMkLst>
            <pc:docMk/>
            <pc:sldMk cId="1334686083" sldId="298"/>
            <ac:cxnSpMk id="18" creationId="{2C76576D-7617-3603-28E9-828DDF7A637B}"/>
          </ac:cxnSpMkLst>
        </pc:cxnChg>
      </pc:sldChg>
      <pc:sldChg chg="addSp delSp modSp mod">
        <pc:chgData name="mian shayan" userId="af15d8250459ec1d" providerId="LiveId" clId="{C406475D-3E4E-446E-9FBB-DBCD74093B79}" dt="2022-06-22T05:00:48.216" v="869" actId="14100"/>
        <pc:sldMkLst>
          <pc:docMk/>
          <pc:sldMk cId="2672000664" sldId="299"/>
        </pc:sldMkLst>
        <pc:spChg chg="mod">
          <ac:chgData name="mian shayan" userId="af15d8250459ec1d" providerId="LiveId" clId="{C406475D-3E4E-446E-9FBB-DBCD74093B79}" dt="2022-06-22T04:26:50.554" v="840" actId="20577"/>
          <ac:spMkLst>
            <pc:docMk/>
            <pc:sldMk cId="2672000664" sldId="299"/>
            <ac:spMk id="3" creationId="{744115E6-1781-E96B-C819-2BC843E3D027}"/>
          </ac:spMkLst>
        </pc:spChg>
        <pc:spChg chg="del mod">
          <ac:chgData name="mian shayan" userId="af15d8250459ec1d" providerId="LiveId" clId="{C406475D-3E4E-446E-9FBB-DBCD74093B79}" dt="2022-06-22T04:27:14.750" v="846" actId="478"/>
          <ac:spMkLst>
            <pc:docMk/>
            <pc:sldMk cId="2672000664" sldId="299"/>
            <ac:spMk id="5" creationId="{CC27B104-33EB-9D4F-F8CE-B4FBE16C74C5}"/>
          </ac:spMkLst>
        </pc:spChg>
        <pc:spChg chg="add mod">
          <ac:chgData name="mian shayan" userId="af15d8250459ec1d" providerId="LiveId" clId="{C406475D-3E4E-446E-9FBB-DBCD74093B79}" dt="2022-06-22T05:00:36.739" v="865" actId="14100"/>
          <ac:spMkLst>
            <pc:docMk/>
            <pc:sldMk cId="2672000664" sldId="299"/>
            <ac:spMk id="9" creationId="{C43BC90B-8AEF-712D-04D8-517EEF13A714}"/>
          </ac:spMkLst>
        </pc:spChg>
        <pc:picChg chg="del mod">
          <ac:chgData name="mian shayan" userId="af15d8250459ec1d" providerId="LiveId" clId="{C406475D-3E4E-446E-9FBB-DBCD74093B79}" dt="2022-06-22T04:27:07.470" v="844" actId="478"/>
          <ac:picMkLst>
            <pc:docMk/>
            <pc:sldMk cId="2672000664" sldId="299"/>
            <ac:picMk id="6" creationId="{3C246363-EFBC-52C5-4895-A5305171D6FC}"/>
          </ac:picMkLst>
        </pc:picChg>
        <pc:picChg chg="add mod">
          <ac:chgData name="mian shayan" userId="af15d8250459ec1d" providerId="LiveId" clId="{C406475D-3E4E-446E-9FBB-DBCD74093B79}" dt="2022-06-22T05:00:44.206" v="867" actId="1076"/>
          <ac:picMkLst>
            <pc:docMk/>
            <pc:sldMk cId="2672000664" sldId="299"/>
            <ac:picMk id="7" creationId="{9FD26DB6-E495-194B-4E2F-6A5053FD3C30}"/>
          </ac:picMkLst>
        </pc:picChg>
        <pc:picChg chg="mod">
          <ac:chgData name="mian shayan" userId="af15d8250459ec1d" providerId="LiveId" clId="{C406475D-3E4E-446E-9FBB-DBCD74093B79}" dt="2022-06-22T05:00:48.216" v="869" actId="14100"/>
          <ac:picMkLst>
            <pc:docMk/>
            <pc:sldMk cId="2672000664" sldId="299"/>
            <ac:picMk id="8" creationId="{8118D6C2-3835-6EF5-C07F-A587BEEAF1DD}"/>
          </ac:picMkLst>
        </pc:picChg>
      </pc:sldChg>
      <pc:sldChg chg="addSp delSp modSp new mod">
        <pc:chgData name="mian shayan" userId="af15d8250459ec1d" providerId="LiveId" clId="{C406475D-3E4E-446E-9FBB-DBCD74093B79}" dt="2022-06-22T09:53:34.622" v="944" actId="21"/>
        <pc:sldMkLst>
          <pc:docMk/>
          <pc:sldMk cId="1845957672" sldId="300"/>
        </pc:sldMkLst>
        <pc:spChg chg="mod">
          <ac:chgData name="mian shayan" userId="af15d8250459ec1d" providerId="LiveId" clId="{C406475D-3E4E-446E-9FBB-DBCD74093B79}" dt="2022-06-22T09:44:54.540" v="927" actId="122"/>
          <ac:spMkLst>
            <pc:docMk/>
            <pc:sldMk cId="1845957672" sldId="300"/>
            <ac:spMk id="2" creationId="{BF36EDA4-1EDA-8C91-28CB-C31B179AC073}"/>
          </ac:spMkLst>
        </pc:spChg>
        <pc:picChg chg="add mod">
          <ac:chgData name="mian shayan" userId="af15d8250459ec1d" providerId="LiveId" clId="{C406475D-3E4E-446E-9FBB-DBCD74093B79}" dt="2022-06-22T09:44:41.928" v="918" actId="1076"/>
          <ac:picMkLst>
            <pc:docMk/>
            <pc:sldMk cId="1845957672" sldId="300"/>
            <ac:picMk id="5" creationId="{C8FF759C-0FF9-2F92-3CC2-ADC82D9D2398}"/>
          </ac:picMkLst>
        </pc:picChg>
        <pc:picChg chg="add del mod">
          <ac:chgData name="mian shayan" userId="af15d8250459ec1d" providerId="LiveId" clId="{C406475D-3E4E-446E-9FBB-DBCD74093B79}" dt="2022-06-22T09:53:34.622" v="944" actId="21"/>
          <ac:picMkLst>
            <pc:docMk/>
            <pc:sldMk cId="1845957672" sldId="300"/>
            <ac:picMk id="7" creationId="{AE6F4A31-B485-5DBA-61CB-CF9D4FED58AD}"/>
          </ac:picMkLst>
        </pc:picChg>
        <pc:picChg chg="add del mod">
          <ac:chgData name="mian shayan" userId="af15d8250459ec1d" providerId="LiveId" clId="{C406475D-3E4E-446E-9FBB-DBCD74093B79}" dt="2022-06-22T09:53:28.973" v="942" actId="21"/>
          <ac:picMkLst>
            <pc:docMk/>
            <pc:sldMk cId="1845957672" sldId="300"/>
            <ac:picMk id="9" creationId="{B35F603E-3CEF-6D5D-278B-8E624C59E670}"/>
          </ac:picMkLst>
        </pc:picChg>
        <pc:picChg chg="add mod">
          <ac:chgData name="mian shayan" userId="af15d8250459ec1d" providerId="LiveId" clId="{C406475D-3E4E-446E-9FBB-DBCD74093B79}" dt="2022-06-22T09:53:19.694" v="940" actId="1076"/>
          <ac:picMkLst>
            <pc:docMk/>
            <pc:sldMk cId="1845957672" sldId="300"/>
            <ac:picMk id="11" creationId="{A51F1A2E-02DB-EFA7-E072-B1B7587F65A8}"/>
          </ac:picMkLst>
        </pc:picChg>
      </pc:sldChg>
      <pc:sldChg chg="new del">
        <pc:chgData name="mian shayan" userId="af15d8250459ec1d" providerId="LiveId" clId="{C406475D-3E4E-446E-9FBB-DBCD74093B79}" dt="2022-06-22T09:44:12.856" v="914" actId="680"/>
        <pc:sldMkLst>
          <pc:docMk/>
          <pc:sldMk cId="3782059032" sldId="300"/>
        </pc:sldMkLst>
      </pc:sldChg>
      <pc:sldChg chg="addSp modSp new mod">
        <pc:chgData name="mian shayan" userId="af15d8250459ec1d" providerId="LiveId" clId="{C406475D-3E4E-446E-9FBB-DBCD74093B79}" dt="2022-06-22T09:53:41.008" v="954" actId="20577"/>
        <pc:sldMkLst>
          <pc:docMk/>
          <pc:sldMk cId="2659355214" sldId="301"/>
        </pc:sldMkLst>
        <pc:spChg chg="mod">
          <ac:chgData name="mian shayan" userId="af15d8250459ec1d" providerId="LiveId" clId="{C406475D-3E4E-446E-9FBB-DBCD74093B79}" dt="2022-06-22T09:53:41.008" v="954" actId="20577"/>
          <ac:spMkLst>
            <pc:docMk/>
            <pc:sldMk cId="2659355214" sldId="301"/>
            <ac:spMk id="2" creationId="{DC3FAA85-1B3A-E060-5CDE-95925CD206AF}"/>
          </ac:spMkLst>
        </pc:spChg>
        <pc:picChg chg="add mod">
          <ac:chgData name="mian shayan" userId="af15d8250459ec1d" providerId="LiveId" clId="{C406475D-3E4E-446E-9FBB-DBCD74093B79}" dt="2022-06-22T09:53:30.737" v="943"/>
          <ac:picMkLst>
            <pc:docMk/>
            <pc:sldMk cId="2659355214" sldId="301"/>
            <ac:picMk id="4" creationId="{A49B251B-E4C0-83C4-C4B0-642F629122A5}"/>
          </ac:picMkLst>
        </pc:picChg>
        <pc:picChg chg="add mod">
          <ac:chgData name="mian shayan" userId="af15d8250459ec1d" providerId="LiveId" clId="{C406475D-3E4E-446E-9FBB-DBCD74093B79}" dt="2022-06-22T09:53:38.238" v="946" actId="1076"/>
          <ac:picMkLst>
            <pc:docMk/>
            <pc:sldMk cId="2659355214" sldId="301"/>
            <ac:picMk id="5" creationId="{76FE2010-14AB-6016-C157-354FE312C85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6/25/2022</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6/25/2022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05158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1470653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36463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a:p>
        </p:txBody>
      </p:sp>
    </p:spTree>
    <p:extLst>
      <p:ext uri="{BB962C8B-B14F-4D97-AF65-F5344CB8AC3E}">
        <p14:creationId xmlns:p14="http://schemas.microsoft.com/office/powerpoint/2010/main" val="3731407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a:p>
        </p:txBody>
      </p:sp>
    </p:spTree>
    <p:extLst>
      <p:ext uri="{BB962C8B-B14F-4D97-AF65-F5344CB8AC3E}">
        <p14:creationId xmlns:p14="http://schemas.microsoft.com/office/powerpoint/2010/main" val="294164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21</a:t>
            </a:fld>
            <a:endParaRPr lang="en-US"/>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hyperlink" Target="https://dsc.community.dev/comsats-university-lahor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hyperlink" Target="https://jaamiah.com/university/comsats-university-wah/"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medium.com/analytics-vidhya/web-scraping-in-python-for-data-analysis-6bf355e4fdc8"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clker.com/clipart-three-2.html" TargetMode="External"/><Relationship Id="rId7" Type="http://schemas.openxmlformats.org/officeDocument/2006/relationships/hyperlink" Target="https://www.cleanpng.com/png-number-1-png-56464/" TargetMode="External"/><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jpg"/><Relationship Id="rId11" Type="http://schemas.openxmlformats.org/officeDocument/2006/relationships/image" Target="../media/image14.png"/><Relationship Id="rId5" Type="http://schemas.openxmlformats.org/officeDocument/2006/relationships/hyperlink" Target="https://www.clker.com/clipart-number-2-4.html" TargetMode="External"/><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hyperlink" Target="https://www.clker.com/clipart-red-rounded-with-number-4-1.html" TargetMode="External"/><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2.svg"/><Relationship Id="rId11" Type="http://schemas.openxmlformats.org/officeDocument/2006/relationships/image" Target="../media/image37.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 Id="rId5" Type="http://schemas.openxmlformats.org/officeDocument/2006/relationships/image" Target="../media/image41.sv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7171061" y="3106016"/>
            <a:ext cx="4660721" cy="2078700"/>
          </a:xfrm>
        </p:spPr>
        <p:txBody>
          <a:bodyPr/>
          <a:lstStyle/>
          <a:p>
            <a:r>
              <a:rPr lang="en-US" sz="2800" dirty="0"/>
              <a:t>Topics in computer science</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p:txBody>
          <a:bodyPr/>
          <a:lstStyle/>
          <a:p>
            <a:r>
              <a:rPr lang="en-US" dirty="0"/>
              <a:t>Semester project</a:t>
            </a:r>
          </a:p>
          <a:p>
            <a:r>
              <a:rPr lang="en-US" noProof="1"/>
              <a:t> Ms.Ammarah Zamir</a:t>
            </a:r>
          </a:p>
          <a:p>
            <a:endParaRPr lang="en-US" dirty="0"/>
          </a:p>
        </p:txBody>
      </p:sp>
      <p:pic>
        <p:nvPicPr>
          <p:cNvPr id="6" name="Picture Placeholder 5">
            <a:extLst>
              <a:ext uri="{FF2B5EF4-FFF2-40B4-BE49-F238E27FC236}">
                <a16:creationId xmlns:a16="http://schemas.microsoft.com/office/drawing/2014/main" id="{178A0520-36DB-4CF2-AE3A-5DFDAF9E6BBE}"/>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a:xfrm>
            <a:off x="1142512" y="909333"/>
            <a:ext cx="5039333" cy="5039333"/>
          </a:xfrm>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D2C4D-D231-851F-B83C-B140E0E5D8EA}"/>
              </a:ext>
            </a:extLst>
          </p:cNvPr>
          <p:cNvSpPr>
            <a:spLocks noGrp="1"/>
          </p:cNvSpPr>
          <p:nvPr>
            <p:ph type="title"/>
          </p:nvPr>
        </p:nvSpPr>
        <p:spPr/>
        <p:txBody>
          <a:bodyPr/>
          <a:lstStyle/>
          <a:p>
            <a:pPr algn="ctr"/>
            <a:r>
              <a:rPr lang="en-US" dirty="0"/>
              <a:t>Feature Extraction</a:t>
            </a:r>
            <a:endParaRPr lang="en-PK" dirty="0"/>
          </a:p>
        </p:txBody>
      </p:sp>
      <p:sp>
        <p:nvSpPr>
          <p:cNvPr id="3" name="Slide Number Placeholder 2">
            <a:extLst>
              <a:ext uri="{FF2B5EF4-FFF2-40B4-BE49-F238E27FC236}">
                <a16:creationId xmlns:a16="http://schemas.microsoft.com/office/drawing/2014/main" id="{7211CE5C-117E-7D2A-0550-8D01418D762C}"/>
              </a:ext>
            </a:extLst>
          </p:cNvPr>
          <p:cNvSpPr>
            <a:spLocks noGrp="1"/>
          </p:cNvSpPr>
          <p:nvPr>
            <p:ph type="sldNum" sz="quarter" idx="11"/>
          </p:nvPr>
        </p:nvSpPr>
        <p:spPr/>
        <p:txBody>
          <a:bodyPr/>
          <a:lstStyle/>
          <a:p>
            <a:pPr algn="ctr"/>
            <a:fld id="{B67B645E-C5E5-4727-B977-D372A0AA71D9}" type="slidenum">
              <a:rPr lang="en-US" noProof="0" smtClean="0"/>
              <a:pPr algn="ctr"/>
              <a:t>10</a:t>
            </a:fld>
            <a:endParaRPr lang="en-US" noProof="0"/>
          </a:p>
        </p:txBody>
      </p:sp>
      <p:sp>
        <p:nvSpPr>
          <p:cNvPr id="5" name="TextBox 4">
            <a:extLst>
              <a:ext uri="{FF2B5EF4-FFF2-40B4-BE49-F238E27FC236}">
                <a16:creationId xmlns:a16="http://schemas.microsoft.com/office/drawing/2014/main" id="{CE84D5EF-5C8C-8252-E5E8-607BB7E49E96}"/>
              </a:ext>
            </a:extLst>
          </p:cNvPr>
          <p:cNvSpPr txBox="1"/>
          <p:nvPr/>
        </p:nvSpPr>
        <p:spPr>
          <a:xfrm>
            <a:off x="432000" y="1396443"/>
            <a:ext cx="6096000" cy="923330"/>
          </a:xfrm>
          <a:prstGeom prst="rect">
            <a:avLst/>
          </a:prstGeom>
          <a:noFill/>
        </p:spPr>
        <p:txBody>
          <a:bodyPr wrap="square">
            <a:spAutoFit/>
          </a:bodyPr>
          <a:lstStyle/>
          <a:p>
            <a:r>
              <a:rPr lang="en-US" b="1" dirty="0"/>
              <a:t>features(text) </a:t>
            </a:r>
            <a:r>
              <a:rPr lang="en-US" dirty="0"/>
              <a:t>– </a:t>
            </a:r>
            <a:r>
              <a:rPr lang="en-US" dirty="0" err="1"/>
              <a:t>ectracts</a:t>
            </a:r>
            <a:r>
              <a:rPr lang="en-US" dirty="0"/>
              <a:t> features( </a:t>
            </a:r>
            <a:r>
              <a:rPr lang="en-US" dirty="0" err="1"/>
              <a:t>positive,negative,neutral,compound</a:t>
            </a:r>
            <a:r>
              <a:rPr lang="en-US" dirty="0"/>
              <a:t>) using </a:t>
            </a:r>
            <a:r>
              <a:rPr lang="en-US" dirty="0" err="1"/>
              <a:t>ntlk</a:t>
            </a:r>
            <a:r>
              <a:rPr lang="en-US" dirty="0"/>
              <a:t> function </a:t>
            </a:r>
            <a:r>
              <a:rPr lang="en-US" dirty="0" err="1"/>
              <a:t>SentimentIntensityAnalyzer</a:t>
            </a:r>
            <a:r>
              <a:rPr lang="en-US" dirty="0"/>
              <a:t>().</a:t>
            </a:r>
            <a:r>
              <a:rPr lang="en-US" dirty="0" err="1"/>
              <a:t>polarity_scores</a:t>
            </a:r>
            <a:r>
              <a:rPr lang="en-US" dirty="0"/>
              <a:t>(text)</a:t>
            </a:r>
            <a:endParaRPr lang="en-PK" dirty="0"/>
          </a:p>
        </p:txBody>
      </p:sp>
      <p:pic>
        <p:nvPicPr>
          <p:cNvPr id="7" name="Picture 6">
            <a:extLst>
              <a:ext uri="{FF2B5EF4-FFF2-40B4-BE49-F238E27FC236}">
                <a16:creationId xmlns:a16="http://schemas.microsoft.com/office/drawing/2014/main" id="{AEF582F7-FEBC-68D6-0E3E-ADE48ABE1084}"/>
              </a:ext>
            </a:extLst>
          </p:cNvPr>
          <p:cNvPicPr>
            <a:picLocks noChangeAspect="1"/>
          </p:cNvPicPr>
          <p:nvPr/>
        </p:nvPicPr>
        <p:blipFill>
          <a:blip r:embed="rId2"/>
          <a:stretch>
            <a:fillRect/>
          </a:stretch>
        </p:blipFill>
        <p:spPr>
          <a:xfrm>
            <a:off x="1184809" y="2522741"/>
            <a:ext cx="7169015" cy="1101969"/>
          </a:xfrm>
          <a:prstGeom prst="rect">
            <a:avLst/>
          </a:prstGeom>
        </p:spPr>
      </p:pic>
      <p:pic>
        <p:nvPicPr>
          <p:cNvPr id="9" name="Picture 8">
            <a:extLst>
              <a:ext uri="{FF2B5EF4-FFF2-40B4-BE49-F238E27FC236}">
                <a16:creationId xmlns:a16="http://schemas.microsoft.com/office/drawing/2014/main" id="{D9585AF6-44A2-B4CB-75E4-0E35E054EBDA}"/>
              </a:ext>
            </a:extLst>
          </p:cNvPr>
          <p:cNvPicPr>
            <a:picLocks noChangeAspect="1"/>
          </p:cNvPicPr>
          <p:nvPr/>
        </p:nvPicPr>
        <p:blipFill>
          <a:blip r:embed="rId3"/>
          <a:stretch>
            <a:fillRect/>
          </a:stretch>
        </p:blipFill>
        <p:spPr>
          <a:xfrm>
            <a:off x="9106633" y="421674"/>
            <a:ext cx="1809750" cy="4076700"/>
          </a:xfrm>
          <a:prstGeom prst="rect">
            <a:avLst/>
          </a:prstGeom>
        </p:spPr>
      </p:pic>
      <p:cxnSp>
        <p:nvCxnSpPr>
          <p:cNvPr id="11" name="Connector: Curved 10">
            <a:extLst>
              <a:ext uri="{FF2B5EF4-FFF2-40B4-BE49-F238E27FC236}">
                <a16:creationId xmlns:a16="http://schemas.microsoft.com/office/drawing/2014/main" id="{0A507ECC-1A5F-2E15-568E-3A71B1A5C3B0}"/>
              </a:ext>
            </a:extLst>
          </p:cNvPr>
          <p:cNvCxnSpPr/>
          <p:nvPr/>
        </p:nvCxnSpPr>
        <p:spPr>
          <a:xfrm flipV="1">
            <a:off x="6670431" y="1396443"/>
            <a:ext cx="2436202" cy="22259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51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39DEC-3B3B-7D2C-F6D5-481276D28F3B}"/>
              </a:ext>
            </a:extLst>
          </p:cNvPr>
          <p:cNvSpPr>
            <a:spLocks noGrp="1"/>
          </p:cNvSpPr>
          <p:nvPr>
            <p:ph type="title"/>
          </p:nvPr>
        </p:nvSpPr>
        <p:spPr/>
        <p:txBody>
          <a:bodyPr/>
          <a:lstStyle/>
          <a:p>
            <a:r>
              <a:rPr lang="en-US" dirty="0"/>
              <a:t>Class Label</a:t>
            </a:r>
            <a:endParaRPr lang="en-PK" dirty="0"/>
          </a:p>
        </p:txBody>
      </p:sp>
      <p:sp>
        <p:nvSpPr>
          <p:cNvPr id="3" name="Slide Number Placeholder 2">
            <a:extLst>
              <a:ext uri="{FF2B5EF4-FFF2-40B4-BE49-F238E27FC236}">
                <a16:creationId xmlns:a16="http://schemas.microsoft.com/office/drawing/2014/main" id="{9DA0C60F-0718-F3E1-BB10-ED695ACFCE0E}"/>
              </a:ext>
            </a:extLst>
          </p:cNvPr>
          <p:cNvSpPr>
            <a:spLocks noGrp="1"/>
          </p:cNvSpPr>
          <p:nvPr>
            <p:ph type="sldNum" sz="quarter" idx="11"/>
          </p:nvPr>
        </p:nvSpPr>
        <p:spPr/>
        <p:txBody>
          <a:bodyPr/>
          <a:lstStyle/>
          <a:p>
            <a:pPr algn="ctr"/>
            <a:fld id="{B67B645E-C5E5-4727-B977-D372A0AA71D9}" type="slidenum">
              <a:rPr lang="en-US" noProof="0" smtClean="0"/>
              <a:pPr algn="ctr"/>
              <a:t>11</a:t>
            </a:fld>
            <a:endParaRPr lang="en-US" noProof="0"/>
          </a:p>
        </p:txBody>
      </p:sp>
      <p:sp>
        <p:nvSpPr>
          <p:cNvPr id="5" name="TextBox 4">
            <a:extLst>
              <a:ext uri="{FF2B5EF4-FFF2-40B4-BE49-F238E27FC236}">
                <a16:creationId xmlns:a16="http://schemas.microsoft.com/office/drawing/2014/main" id="{F411FE00-92D5-AD20-5958-077618176015}"/>
              </a:ext>
            </a:extLst>
          </p:cNvPr>
          <p:cNvSpPr txBox="1"/>
          <p:nvPr/>
        </p:nvSpPr>
        <p:spPr>
          <a:xfrm>
            <a:off x="2708030" y="1628727"/>
            <a:ext cx="6096000" cy="646331"/>
          </a:xfrm>
          <a:prstGeom prst="rect">
            <a:avLst/>
          </a:prstGeom>
          <a:noFill/>
        </p:spPr>
        <p:txBody>
          <a:bodyPr wrap="square">
            <a:spAutoFit/>
          </a:bodyPr>
          <a:lstStyle/>
          <a:p>
            <a:r>
              <a:rPr lang="en-US" dirty="0"/>
              <a:t>Label class is introduced using following code (cols named is” </a:t>
            </a:r>
            <a:r>
              <a:rPr lang="en-US" dirty="0" err="1"/>
              <a:t>Cleaned_essay_Analysis</a:t>
            </a:r>
            <a:r>
              <a:rPr lang="en-US" dirty="0"/>
              <a:t>”)</a:t>
            </a:r>
            <a:endParaRPr lang="en-PK" dirty="0"/>
          </a:p>
        </p:txBody>
      </p:sp>
      <p:pic>
        <p:nvPicPr>
          <p:cNvPr id="7" name="Picture 6">
            <a:extLst>
              <a:ext uri="{FF2B5EF4-FFF2-40B4-BE49-F238E27FC236}">
                <a16:creationId xmlns:a16="http://schemas.microsoft.com/office/drawing/2014/main" id="{F69C7D3A-4DFB-2278-0529-4B52D74E40D9}"/>
              </a:ext>
            </a:extLst>
          </p:cNvPr>
          <p:cNvPicPr>
            <a:picLocks noChangeAspect="1"/>
          </p:cNvPicPr>
          <p:nvPr/>
        </p:nvPicPr>
        <p:blipFill>
          <a:blip r:embed="rId2"/>
          <a:stretch>
            <a:fillRect/>
          </a:stretch>
        </p:blipFill>
        <p:spPr>
          <a:xfrm>
            <a:off x="781050" y="2568086"/>
            <a:ext cx="5314950" cy="2495550"/>
          </a:xfrm>
          <a:prstGeom prst="rect">
            <a:avLst/>
          </a:prstGeom>
        </p:spPr>
      </p:pic>
      <p:pic>
        <p:nvPicPr>
          <p:cNvPr id="9" name="Picture 8">
            <a:extLst>
              <a:ext uri="{FF2B5EF4-FFF2-40B4-BE49-F238E27FC236}">
                <a16:creationId xmlns:a16="http://schemas.microsoft.com/office/drawing/2014/main" id="{9416D26C-31A9-9B53-EE7D-ED70756BF0C1}"/>
              </a:ext>
            </a:extLst>
          </p:cNvPr>
          <p:cNvPicPr>
            <a:picLocks noChangeAspect="1"/>
          </p:cNvPicPr>
          <p:nvPr/>
        </p:nvPicPr>
        <p:blipFill>
          <a:blip r:embed="rId3"/>
          <a:stretch>
            <a:fillRect/>
          </a:stretch>
        </p:blipFill>
        <p:spPr>
          <a:xfrm>
            <a:off x="7578970" y="2068023"/>
            <a:ext cx="1905000" cy="3495675"/>
          </a:xfrm>
          <a:prstGeom prst="rect">
            <a:avLst/>
          </a:prstGeom>
        </p:spPr>
      </p:pic>
    </p:spTree>
    <p:extLst>
      <p:ext uri="{BB962C8B-B14F-4D97-AF65-F5344CB8AC3E}">
        <p14:creationId xmlns:p14="http://schemas.microsoft.com/office/powerpoint/2010/main" val="3107436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2107-0B05-0222-FD3C-1AB233A845D5}"/>
              </a:ext>
            </a:extLst>
          </p:cNvPr>
          <p:cNvSpPr>
            <a:spLocks noGrp="1"/>
          </p:cNvSpPr>
          <p:nvPr>
            <p:ph type="title"/>
          </p:nvPr>
        </p:nvSpPr>
        <p:spPr/>
        <p:txBody>
          <a:bodyPr/>
          <a:lstStyle/>
          <a:p>
            <a:r>
              <a:rPr lang="en-US" dirty="0"/>
              <a:t>Calling from the main and data save </a:t>
            </a:r>
            <a:endParaRPr lang="en-PK" dirty="0"/>
          </a:p>
        </p:txBody>
      </p:sp>
      <p:sp>
        <p:nvSpPr>
          <p:cNvPr id="3" name="Slide Number Placeholder 2">
            <a:extLst>
              <a:ext uri="{FF2B5EF4-FFF2-40B4-BE49-F238E27FC236}">
                <a16:creationId xmlns:a16="http://schemas.microsoft.com/office/drawing/2014/main" id="{29F9188F-D89D-CFAE-2F14-F5295193F35A}"/>
              </a:ext>
            </a:extLst>
          </p:cNvPr>
          <p:cNvSpPr>
            <a:spLocks noGrp="1"/>
          </p:cNvSpPr>
          <p:nvPr>
            <p:ph type="sldNum" sz="quarter" idx="11"/>
          </p:nvPr>
        </p:nvSpPr>
        <p:spPr/>
        <p:txBody>
          <a:bodyPr/>
          <a:lstStyle/>
          <a:p>
            <a:pPr algn="ctr"/>
            <a:fld id="{B67B645E-C5E5-4727-B977-D372A0AA71D9}" type="slidenum">
              <a:rPr lang="en-US" noProof="0" smtClean="0"/>
              <a:pPr algn="ctr"/>
              <a:t>12</a:t>
            </a:fld>
            <a:endParaRPr lang="en-US" noProof="0"/>
          </a:p>
        </p:txBody>
      </p:sp>
      <p:pic>
        <p:nvPicPr>
          <p:cNvPr id="5" name="Picture 4">
            <a:extLst>
              <a:ext uri="{FF2B5EF4-FFF2-40B4-BE49-F238E27FC236}">
                <a16:creationId xmlns:a16="http://schemas.microsoft.com/office/drawing/2014/main" id="{A656A7C2-B9A6-C99F-8480-6B7DF3B5742A}"/>
              </a:ext>
            </a:extLst>
          </p:cNvPr>
          <p:cNvPicPr>
            <a:picLocks noChangeAspect="1"/>
          </p:cNvPicPr>
          <p:nvPr/>
        </p:nvPicPr>
        <p:blipFill>
          <a:blip r:embed="rId2"/>
          <a:stretch>
            <a:fillRect/>
          </a:stretch>
        </p:blipFill>
        <p:spPr>
          <a:xfrm>
            <a:off x="564695" y="3017168"/>
            <a:ext cx="5219700" cy="2101131"/>
          </a:xfrm>
          <a:prstGeom prst="rect">
            <a:avLst/>
          </a:prstGeom>
        </p:spPr>
      </p:pic>
      <p:pic>
        <p:nvPicPr>
          <p:cNvPr id="7" name="Picture 6">
            <a:extLst>
              <a:ext uri="{FF2B5EF4-FFF2-40B4-BE49-F238E27FC236}">
                <a16:creationId xmlns:a16="http://schemas.microsoft.com/office/drawing/2014/main" id="{067844CB-D1F3-2A8E-84AE-991142ED9345}"/>
              </a:ext>
            </a:extLst>
          </p:cNvPr>
          <p:cNvPicPr>
            <a:picLocks noChangeAspect="1"/>
          </p:cNvPicPr>
          <p:nvPr/>
        </p:nvPicPr>
        <p:blipFill>
          <a:blip r:embed="rId3"/>
          <a:stretch>
            <a:fillRect/>
          </a:stretch>
        </p:blipFill>
        <p:spPr>
          <a:xfrm>
            <a:off x="564695" y="1158218"/>
            <a:ext cx="5219700" cy="1564731"/>
          </a:xfrm>
          <a:prstGeom prst="rect">
            <a:avLst/>
          </a:prstGeom>
        </p:spPr>
      </p:pic>
      <p:pic>
        <p:nvPicPr>
          <p:cNvPr id="9" name="Picture 8">
            <a:extLst>
              <a:ext uri="{FF2B5EF4-FFF2-40B4-BE49-F238E27FC236}">
                <a16:creationId xmlns:a16="http://schemas.microsoft.com/office/drawing/2014/main" id="{C7A3FC7E-508D-59A1-4FBF-401EDD617F74}"/>
              </a:ext>
            </a:extLst>
          </p:cNvPr>
          <p:cNvPicPr>
            <a:picLocks noChangeAspect="1"/>
          </p:cNvPicPr>
          <p:nvPr/>
        </p:nvPicPr>
        <p:blipFill>
          <a:blip r:embed="rId4"/>
          <a:stretch>
            <a:fillRect/>
          </a:stretch>
        </p:blipFill>
        <p:spPr>
          <a:xfrm>
            <a:off x="6705584" y="1158218"/>
            <a:ext cx="5311364" cy="3319997"/>
          </a:xfrm>
          <a:prstGeom prst="rect">
            <a:avLst/>
          </a:prstGeom>
        </p:spPr>
      </p:pic>
    </p:spTree>
    <p:extLst>
      <p:ext uri="{BB962C8B-B14F-4D97-AF65-F5344CB8AC3E}">
        <p14:creationId xmlns:p14="http://schemas.microsoft.com/office/powerpoint/2010/main" val="570916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40A533-F61F-D32D-B2C1-9CCBC935F7B3}"/>
              </a:ext>
            </a:extLst>
          </p:cNvPr>
          <p:cNvSpPr>
            <a:spLocks noGrp="1"/>
          </p:cNvSpPr>
          <p:nvPr>
            <p:ph type="sldNum" sz="quarter" idx="15"/>
          </p:nvPr>
        </p:nvSpPr>
        <p:spPr>
          <a:xfrm>
            <a:off x="11728948" y="6385422"/>
            <a:ext cx="288000" cy="288000"/>
          </a:xfrm>
        </p:spPr>
        <p:txBody>
          <a:bodyPr lIns="0" tIns="0" rIns="0" bIns="0" anchor="ctr">
            <a:normAutofit/>
          </a:bodyPr>
          <a:lstStyle/>
          <a:p>
            <a:pPr>
              <a:spcAft>
                <a:spcPts val="600"/>
              </a:spcAft>
            </a:pPr>
            <a:fld id="{B67B645E-C5E5-4727-B977-D372A0AA71D9}" type="slidenum">
              <a:rPr lang="en-US" smtClean="0"/>
              <a:pPr>
                <a:spcAft>
                  <a:spcPts val="600"/>
                </a:spcAft>
              </a:pPr>
              <a:t>13</a:t>
            </a:fld>
            <a:endParaRPr lang="en-US"/>
          </a:p>
        </p:txBody>
      </p:sp>
      <p:sp>
        <p:nvSpPr>
          <p:cNvPr id="2" name="Title 1">
            <a:extLst>
              <a:ext uri="{FF2B5EF4-FFF2-40B4-BE49-F238E27FC236}">
                <a16:creationId xmlns:a16="http://schemas.microsoft.com/office/drawing/2014/main" id="{63F19A1F-1F5E-37B1-94A5-6FF6F34E6C53}"/>
              </a:ext>
            </a:extLst>
          </p:cNvPr>
          <p:cNvSpPr>
            <a:spLocks noGrp="1"/>
          </p:cNvSpPr>
          <p:nvPr>
            <p:ph type="ctrTitle"/>
          </p:nvPr>
        </p:nvSpPr>
        <p:spPr>
          <a:xfrm>
            <a:off x="7578276" y="3429000"/>
            <a:ext cx="3863221" cy="720000"/>
          </a:xfrm>
        </p:spPr>
        <p:txBody>
          <a:bodyPr vert="horz" lIns="0" tIns="0" rIns="0" bIns="0" rtlCol="0" anchor="b">
            <a:normAutofit/>
          </a:bodyPr>
          <a:lstStyle/>
          <a:p>
            <a:r>
              <a:rPr lang="en-US" b="1" kern="1200" spc="-150">
                <a:latin typeface="+mj-lt"/>
                <a:ea typeface="+mj-ea"/>
                <a:cs typeface="+mj-cs"/>
              </a:rPr>
              <a:t>Visualization</a:t>
            </a:r>
          </a:p>
        </p:txBody>
      </p:sp>
      <p:sp>
        <p:nvSpPr>
          <p:cNvPr id="5" name="TextBox 4">
            <a:extLst>
              <a:ext uri="{FF2B5EF4-FFF2-40B4-BE49-F238E27FC236}">
                <a16:creationId xmlns:a16="http://schemas.microsoft.com/office/drawing/2014/main" id="{B72300FD-8FF5-825E-CD5D-054446CA07B5}"/>
              </a:ext>
            </a:extLst>
          </p:cNvPr>
          <p:cNvSpPr txBox="1"/>
          <p:nvPr/>
        </p:nvSpPr>
        <p:spPr>
          <a:xfrm>
            <a:off x="7578276" y="4362628"/>
            <a:ext cx="3863221" cy="1415429"/>
          </a:xfrm>
          <a:prstGeom prst="rect">
            <a:avLst/>
          </a:prstGeom>
        </p:spPr>
        <p:txBody>
          <a:bodyPr vert="horz" lIns="0" tIns="0" rIns="0" bIns="0" rtlCol="0">
            <a:normAutofit/>
          </a:bodyPr>
          <a:lstStyle/>
          <a:p>
            <a:pPr algn="r">
              <a:lnSpc>
                <a:spcPct val="90000"/>
              </a:lnSpc>
              <a:spcBef>
                <a:spcPts val="1000"/>
              </a:spcBef>
            </a:pPr>
            <a:r>
              <a:rPr lang="en-US" sz="1700" kern="1200">
                <a:solidFill>
                  <a:schemeClr val="bg1"/>
                </a:solidFill>
                <a:latin typeface="+mn-lt"/>
                <a:ea typeface="+mn-ea"/>
                <a:cs typeface="+mn-cs"/>
              </a:rPr>
              <a:t>Python offers several plotting libraries, namely Matplotlib, Seaborn and many other such data visualization packages with different features for creating informative, customized, and appealing plots to present data in the most simple and effective way.</a:t>
            </a:r>
          </a:p>
        </p:txBody>
      </p:sp>
      <p:pic>
        <p:nvPicPr>
          <p:cNvPr id="9" name="Picture 8" descr="Icon&#10;&#10;Description automatically generated">
            <a:extLst>
              <a:ext uri="{FF2B5EF4-FFF2-40B4-BE49-F238E27FC236}">
                <a16:creationId xmlns:a16="http://schemas.microsoft.com/office/drawing/2014/main" id="{900B859A-E2C7-8BD2-8E4D-2AA170FBC293}"/>
              </a:ext>
            </a:extLst>
          </p:cNvPr>
          <p:cNvPicPr>
            <a:picLocks noChangeAspect="1"/>
          </p:cNvPicPr>
          <p:nvPr/>
        </p:nvPicPr>
        <p:blipFill>
          <a:blip r:embed="rId2"/>
          <a:stretch>
            <a:fillRect/>
          </a:stretch>
        </p:blipFill>
        <p:spPr>
          <a:xfrm>
            <a:off x="-1" y="914400"/>
            <a:ext cx="5703889" cy="4389120"/>
          </a:xfrm>
          <a:prstGeom prst="rect">
            <a:avLst/>
          </a:prstGeom>
          <a:noFill/>
          <a:ln w="95250" cap="sq">
            <a:noFill/>
          </a:ln>
        </p:spPr>
      </p:pic>
    </p:spTree>
    <p:extLst>
      <p:ext uri="{BB962C8B-B14F-4D97-AF65-F5344CB8AC3E}">
        <p14:creationId xmlns:p14="http://schemas.microsoft.com/office/powerpoint/2010/main" val="187815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DABB2D-0B3E-80F1-E352-82B8A59AD9F2}"/>
              </a:ext>
            </a:extLst>
          </p:cNvPr>
          <p:cNvSpPr>
            <a:spLocks noGrp="1"/>
          </p:cNvSpPr>
          <p:nvPr>
            <p:ph sz="half" idx="2"/>
          </p:nvPr>
        </p:nvSpPr>
        <p:spPr/>
        <p:txBody>
          <a:bodyPr/>
          <a:lstStyle/>
          <a:p>
            <a:pPr marL="0" indent="0">
              <a:buNone/>
            </a:pPr>
            <a:r>
              <a:rPr lang="en-US" dirty="0">
                <a:solidFill>
                  <a:schemeClr val="tx1"/>
                </a:solidFill>
              </a:rPr>
              <a:t>Matplotlib is an easy-to-use, low-level data visualization library that is built on NumPy arrays. It consists of various plots like scatter plot, line plot, histogram, etc. Matplotlib provides a lot of flexibility. </a:t>
            </a:r>
          </a:p>
        </p:txBody>
      </p:sp>
      <p:sp>
        <p:nvSpPr>
          <p:cNvPr id="3" name="Title 2">
            <a:extLst>
              <a:ext uri="{FF2B5EF4-FFF2-40B4-BE49-F238E27FC236}">
                <a16:creationId xmlns:a16="http://schemas.microsoft.com/office/drawing/2014/main" id="{C09D458E-B7CB-1653-5A22-CE122AFC4656}"/>
              </a:ext>
            </a:extLst>
          </p:cNvPr>
          <p:cNvSpPr>
            <a:spLocks noGrp="1"/>
          </p:cNvSpPr>
          <p:nvPr>
            <p:ph type="title"/>
          </p:nvPr>
        </p:nvSpPr>
        <p:spPr/>
        <p:txBody>
          <a:bodyPr/>
          <a:lstStyle/>
          <a:p>
            <a:r>
              <a:rPr lang="en-US" dirty="0"/>
              <a:t>Matplotlib</a:t>
            </a:r>
          </a:p>
        </p:txBody>
      </p:sp>
      <p:sp>
        <p:nvSpPr>
          <p:cNvPr id="4" name="Slide Number Placeholder 3">
            <a:extLst>
              <a:ext uri="{FF2B5EF4-FFF2-40B4-BE49-F238E27FC236}">
                <a16:creationId xmlns:a16="http://schemas.microsoft.com/office/drawing/2014/main" id="{369945F9-2C1F-7333-9AE7-4577F9CBC940}"/>
              </a:ext>
            </a:extLst>
          </p:cNvPr>
          <p:cNvSpPr>
            <a:spLocks noGrp="1"/>
          </p:cNvSpPr>
          <p:nvPr>
            <p:ph type="sldNum" sz="quarter" idx="15"/>
          </p:nvPr>
        </p:nvSpPr>
        <p:spPr/>
        <p:txBody>
          <a:bodyPr/>
          <a:lstStyle/>
          <a:p>
            <a:pPr algn="ctr"/>
            <a:fld id="{B67B645E-C5E5-4727-B977-D372A0AA71D9}" type="slidenum">
              <a:rPr lang="en-US" noProof="0" smtClean="0"/>
              <a:pPr algn="ctr"/>
              <a:t>14</a:t>
            </a:fld>
            <a:endParaRPr lang="en-US" noProof="0"/>
          </a:p>
        </p:txBody>
      </p:sp>
      <p:sp>
        <p:nvSpPr>
          <p:cNvPr id="5" name="TextBox 4">
            <a:extLst>
              <a:ext uri="{FF2B5EF4-FFF2-40B4-BE49-F238E27FC236}">
                <a16:creationId xmlns:a16="http://schemas.microsoft.com/office/drawing/2014/main" id="{2F09B853-E57B-BF74-BBB4-721657B27781}"/>
              </a:ext>
            </a:extLst>
          </p:cNvPr>
          <p:cNvSpPr txBox="1"/>
          <p:nvPr/>
        </p:nvSpPr>
        <p:spPr>
          <a:xfrm>
            <a:off x="325982" y="3608323"/>
            <a:ext cx="6472383" cy="1311128"/>
          </a:xfrm>
          <a:prstGeom prst="rect">
            <a:avLst/>
          </a:prstGeom>
          <a:noFill/>
        </p:spPr>
        <p:txBody>
          <a:bodyPr wrap="square" rtlCol="0">
            <a:spAutoFit/>
          </a:bodyPr>
          <a:lstStyle/>
          <a:p>
            <a:pPr fontAlgn="base">
              <a:lnSpc>
                <a:spcPct val="90000"/>
              </a:lnSpc>
              <a:spcBef>
                <a:spcPct val="0"/>
              </a:spcBef>
            </a:pPr>
            <a:r>
              <a:rPr lang="en-US" sz="2800" b="1" spc="-150" dirty="0">
                <a:solidFill>
                  <a:schemeClr val="tx1">
                    <a:lumMod val="85000"/>
                    <a:lumOff val="15000"/>
                  </a:schemeClr>
                </a:solidFill>
                <a:latin typeface="+mj-lt"/>
                <a:ea typeface="+mj-ea"/>
                <a:cs typeface="+mj-cs"/>
              </a:rPr>
              <a:t>Seaborn</a:t>
            </a:r>
          </a:p>
          <a:p>
            <a:r>
              <a:rPr lang="en-US" dirty="0"/>
              <a:t>Seaborn is a high-level interface built on top of the Matplotlib. It provides beautiful design styles and color palettes to make more attractive graphs</a:t>
            </a:r>
          </a:p>
        </p:txBody>
      </p:sp>
      <p:sp>
        <p:nvSpPr>
          <p:cNvPr id="7" name="TextBox 6">
            <a:extLst>
              <a:ext uri="{FF2B5EF4-FFF2-40B4-BE49-F238E27FC236}">
                <a16:creationId xmlns:a16="http://schemas.microsoft.com/office/drawing/2014/main" id="{C1916DE8-D94B-41B4-1946-38C2E8F2A80D}"/>
              </a:ext>
            </a:extLst>
          </p:cNvPr>
          <p:cNvSpPr txBox="1"/>
          <p:nvPr/>
        </p:nvSpPr>
        <p:spPr>
          <a:xfrm>
            <a:off x="1316182" y="5186393"/>
            <a:ext cx="6096000" cy="369332"/>
          </a:xfrm>
          <a:prstGeom prst="rect">
            <a:avLst/>
          </a:prstGeom>
          <a:noFill/>
        </p:spPr>
        <p:txBody>
          <a:bodyPr wrap="square">
            <a:spAutoFit/>
          </a:bodyPr>
          <a:lstStyle/>
          <a:p>
            <a:r>
              <a:rPr lang="en-US" b="1" i="0" dirty="0">
                <a:effectLst/>
                <a:latin typeface="arial" panose="020B0604020202020204" pitchFamily="34" charset="0"/>
              </a:rPr>
              <a:t>14 Data Visualization Plots of Seaborn</a:t>
            </a:r>
            <a:endParaRPr lang="en-PK" b="1" dirty="0"/>
          </a:p>
        </p:txBody>
      </p:sp>
      <p:pic>
        <p:nvPicPr>
          <p:cNvPr id="9" name="Picture 8">
            <a:extLst>
              <a:ext uri="{FF2B5EF4-FFF2-40B4-BE49-F238E27FC236}">
                <a16:creationId xmlns:a16="http://schemas.microsoft.com/office/drawing/2014/main" id="{534BFB6F-ACE7-8CD4-35CE-B8EBD5595615}"/>
              </a:ext>
            </a:extLst>
          </p:cNvPr>
          <p:cNvPicPr>
            <a:picLocks noChangeAspect="1"/>
          </p:cNvPicPr>
          <p:nvPr/>
        </p:nvPicPr>
        <p:blipFill>
          <a:blip r:embed="rId2"/>
          <a:stretch>
            <a:fillRect/>
          </a:stretch>
        </p:blipFill>
        <p:spPr>
          <a:xfrm>
            <a:off x="6904383" y="3608323"/>
            <a:ext cx="4096125" cy="1947402"/>
          </a:xfrm>
          <a:prstGeom prst="rect">
            <a:avLst/>
          </a:prstGeom>
        </p:spPr>
      </p:pic>
      <p:pic>
        <p:nvPicPr>
          <p:cNvPr id="11" name="Picture 10">
            <a:extLst>
              <a:ext uri="{FF2B5EF4-FFF2-40B4-BE49-F238E27FC236}">
                <a16:creationId xmlns:a16="http://schemas.microsoft.com/office/drawing/2014/main" id="{3F212D61-CD15-009B-9AC7-ED58A4C7CE2E}"/>
              </a:ext>
            </a:extLst>
          </p:cNvPr>
          <p:cNvPicPr>
            <a:picLocks noChangeAspect="1"/>
          </p:cNvPicPr>
          <p:nvPr/>
        </p:nvPicPr>
        <p:blipFill>
          <a:blip r:embed="rId3"/>
          <a:stretch>
            <a:fillRect/>
          </a:stretch>
        </p:blipFill>
        <p:spPr>
          <a:xfrm>
            <a:off x="6904383" y="1091438"/>
            <a:ext cx="3968404" cy="1350631"/>
          </a:xfrm>
          <a:prstGeom prst="rect">
            <a:avLst/>
          </a:prstGeom>
        </p:spPr>
      </p:pic>
    </p:spTree>
    <p:extLst>
      <p:ext uri="{BB962C8B-B14F-4D97-AF65-F5344CB8AC3E}">
        <p14:creationId xmlns:p14="http://schemas.microsoft.com/office/powerpoint/2010/main" val="3134668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63661C-8AB4-2ACD-8EA9-ABFB802EA649}"/>
              </a:ext>
            </a:extLst>
          </p:cNvPr>
          <p:cNvSpPr>
            <a:spLocks noGrp="1"/>
          </p:cNvSpPr>
          <p:nvPr>
            <p:ph type="sldNum" sz="quarter" idx="11"/>
          </p:nvPr>
        </p:nvSpPr>
        <p:spPr/>
        <p:txBody>
          <a:bodyPr/>
          <a:lstStyle/>
          <a:p>
            <a:pPr algn="ctr"/>
            <a:fld id="{B67B645E-C5E5-4727-B977-D372A0AA71D9}" type="slidenum">
              <a:rPr lang="en-US" noProof="0" smtClean="0"/>
              <a:pPr algn="ctr"/>
              <a:t>15</a:t>
            </a:fld>
            <a:endParaRPr lang="en-US" noProof="0"/>
          </a:p>
        </p:txBody>
      </p:sp>
      <p:sp>
        <p:nvSpPr>
          <p:cNvPr id="5" name="Content Placeholder 4">
            <a:extLst>
              <a:ext uri="{FF2B5EF4-FFF2-40B4-BE49-F238E27FC236}">
                <a16:creationId xmlns:a16="http://schemas.microsoft.com/office/drawing/2014/main" id="{4C9CAE5E-0C7C-27F0-4E51-B041B77EE82F}"/>
              </a:ext>
            </a:extLst>
          </p:cNvPr>
          <p:cNvSpPr txBox="1">
            <a:spLocks noGrp="1"/>
          </p:cNvSpPr>
          <p:nvPr>
            <p:ph idx="1"/>
          </p:nvPr>
        </p:nvSpPr>
        <p:spPr>
          <a:xfrm>
            <a:off x="431800" y="1152525"/>
            <a:ext cx="4942058" cy="765338"/>
          </a:xfrm>
          <a:prstGeom prst="rect">
            <a:avLst/>
          </a:prstGeom>
          <a:noFill/>
        </p:spPr>
        <p:txBody>
          <a:bodyPr wrap="square" rtlCol="0">
            <a:spAutoFit/>
          </a:bodyPr>
          <a:lstStyle/>
          <a:p>
            <a:pPr marL="0" indent="0" fontAlgn="base">
              <a:lnSpc>
                <a:spcPct val="90000"/>
              </a:lnSpc>
              <a:spcBef>
                <a:spcPct val="0"/>
              </a:spcBef>
              <a:buNone/>
            </a:pPr>
            <a:r>
              <a:rPr lang="en-US" sz="2800" b="1" spc="-150" dirty="0">
                <a:solidFill>
                  <a:schemeClr val="tx1">
                    <a:lumMod val="85000"/>
                    <a:lumOff val="15000"/>
                  </a:schemeClr>
                </a:solidFill>
                <a:latin typeface="+mj-lt"/>
                <a:ea typeface="+mj-ea"/>
                <a:cs typeface="+mj-cs"/>
              </a:rPr>
              <a:t>Scatter Plot</a:t>
            </a:r>
          </a:p>
          <a:p>
            <a:pPr marL="0" indent="0" fontAlgn="base">
              <a:lnSpc>
                <a:spcPct val="90000"/>
              </a:lnSpc>
              <a:spcBef>
                <a:spcPts val="1000"/>
              </a:spcBef>
              <a:buNone/>
            </a:pPr>
            <a:r>
              <a:rPr lang="en-US" dirty="0"/>
              <a:t>.</a:t>
            </a:r>
          </a:p>
        </p:txBody>
      </p:sp>
      <p:sp>
        <p:nvSpPr>
          <p:cNvPr id="6" name="TextBox 5">
            <a:extLst>
              <a:ext uri="{FF2B5EF4-FFF2-40B4-BE49-F238E27FC236}">
                <a16:creationId xmlns:a16="http://schemas.microsoft.com/office/drawing/2014/main" id="{E94A2105-6D24-FB38-6060-9607906D128A}"/>
              </a:ext>
            </a:extLst>
          </p:cNvPr>
          <p:cNvSpPr txBox="1"/>
          <p:nvPr/>
        </p:nvSpPr>
        <p:spPr>
          <a:xfrm>
            <a:off x="365760" y="4037428"/>
            <a:ext cx="4994031" cy="480131"/>
          </a:xfrm>
          <a:prstGeom prst="rect">
            <a:avLst/>
          </a:prstGeom>
          <a:noFill/>
        </p:spPr>
        <p:txBody>
          <a:bodyPr wrap="square" rtlCol="0">
            <a:spAutoFit/>
          </a:bodyPr>
          <a:lstStyle/>
          <a:p>
            <a:pPr fontAlgn="base">
              <a:lnSpc>
                <a:spcPct val="90000"/>
              </a:lnSpc>
              <a:spcBef>
                <a:spcPct val="0"/>
              </a:spcBef>
            </a:pPr>
            <a:r>
              <a:rPr lang="en-US" sz="2800" b="1" spc="-150" dirty="0">
                <a:solidFill>
                  <a:schemeClr val="tx1">
                    <a:lumMod val="85000"/>
                    <a:lumOff val="15000"/>
                  </a:schemeClr>
                </a:solidFill>
                <a:latin typeface="+mj-lt"/>
                <a:ea typeface="+mj-ea"/>
                <a:cs typeface="+mj-cs"/>
              </a:rPr>
              <a:t>Hist plot</a:t>
            </a:r>
          </a:p>
        </p:txBody>
      </p:sp>
      <p:pic>
        <p:nvPicPr>
          <p:cNvPr id="8" name="Picture 7">
            <a:extLst>
              <a:ext uri="{FF2B5EF4-FFF2-40B4-BE49-F238E27FC236}">
                <a16:creationId xmlns:a16="http://schemas.microsoft.com/office/drawing/2014/main" id="{AEA81C64-7954-38F7-793B-C1E5EA60B5A1}"/>
              </a:ext>
            </a:extLst>
          </p:cNvPr>
          <p:cNvPicPr>
            <a:picLocks noChangeAspect="1"/>
          </p:cNvPicPr>
          <p:nvPr/>
        </p:nvPicPr>
        <p:blipFill>
          <a:blip r:embed="rId2"/>
          <a:stretch>
            <a:fillRect/>
          </a:stretch>
        </p:blipFill>
        <p:spPr>
          <a:xfrm>
            <a:off x="7054765" y="552450"/>
            <a:ext cx="3829050" cy="2876550"/>
          </a:xfrm>
          <a:prstGeom prst="rect">
            <a:avLst/>
          </a:prstGeom>
        </p:spPr>
      </p:pic>
      <p:pic>
        <p:nvPicPr>
          <p:cNvPr id="10" name="Picture 9">
            <a:extLst>
              <a:ext uri="{FF2B5EF4-FFF2-40B4-BE49-F238E27FC236}">
                <a16:creationId xmlns:a16="http://schemas.microsoft.com/office/drawing/2014/main" id="{34F36915-8AE9-6E6F-360F-E931972D8C41}"/>
              </a:ext>
            </a:extLst>
          </p:cNvPr>
          <p:cNvPicPr>
            <a:picLocks noChangeAspect="1"/>
          </p:cNvPicPr>
          <p:nvPr/>
        </p:nvPicPr>
        <p:blipFill>
          <a:blip r:embed="rId3"/>
          <a:stretch>
            <a:fillRect/>
          </a:stretch>
        </p:blipFill>
        <p:spPr>
          <a:xfrm>
            <a:off x="7026190" y="3815922"/>
            <a:ext cx="3857625" cy="2857500"/>
          </a:xfrm>
          <a:prstGeom prst="rect">
            <a:avLst/>
          </a:prstGeom>
        </p:spPr>
      </p:pic>
      <p:sp>
        <p:nvSpPr>
          <p:cNvPr id="12" name="TextBox 11">
            <a:extLst>
              <a:ext uri="{FF2B5EF4-FFF2-40B4-BE49-F238E27FC236}">
                <a16:creationId xmlns:a16="http://schemas.microsoft.com/office/drawing/2014/main" id="{EA592009-10AA-E5F3-2540-BF8107EBD09A}"/>
              </a:ext>
            </a:extLst>
          </p:cNvPr>
          <p:cNvSpPr txBox="1"/>
          <p:nvPr/>
        </p:nvSpPr>
        <p:spPr>
          <a:xfrm>
            <a:off x="2592736" y="184578"/>
            <a:ext cx="4433454" cy="923330"/>
          </a:xfrm>
          <a:prstGeom prst="rect">
            <a:avLst/>
          </a:prstGeom>
          <a:noFill/>
        </p:spPr>
        <p:txBody>
          <a:bodyPr wrap="square">
            <a:spAutoFit/>
          </a:bodyPr>
          <a:lstStyle/>
          <a:p>
            <a:pPr algn="ctr"/>
            <a:r>
              <a:rPr lang="en-US" b="1" i="0" dirty="0">
                <a:solidFill>
                  <a:srgbClr val="FF0000"/>
                </a:solidFill>
                <a:effectLst/>
                <a:latin typeface="arial" panose="020B0604020202020204" pitchFamily="34" charset="0"/>
              </a:rPr>
              <a:t>Seaborn has six variations of its default color palette: deep , muted , pastel , bright , dark , and colorblind</a:t>
            </a:r>
            <a:endParaRPr lang="en-US" b="1" dirty="0">
              <a:solidFill>
                <a:srgbClr val="FF0000"/>
              </a:solidFill>
            </a:endParaRPr>
          </a:p>
        </p:txBody>
      </p:sp>
      <p:pic>
        <p:nvPicPr>
          <p:cNvPr id="14" name="Picture 13">
            <a:extLst>
              <a:ext uri="{FF2B5EF4-FFF2-40B4-BE49-F238E27FC236}">
                <a16:creationId xmlns:a16="http://schemas.microsoft.com/office/drawing/2014/main" id="{CB464C2A-62B6-C1CD-CC27-8C79A8EFDD81}"/>
              </a:ext>
            </a:extLst>
          </p:cNvPr>
          <p:cNvPicPr>
            <a:picLocks noChangeAspect="1"/>
          </p:cNvPicPr>
          <p:nvPr/>
        </p:nvPicPr>
        <p:blipFill>
          <a:blip r:embed="rId4"/>
          <a:stretch>
            <a:fillRect/>
          </a:stretch>
        </p:blipFill>
        <p:spPr>
          <a:xfrm>
            <a:off x="365761" y="4824411"/>
            <a:ext cx="5730240" cy="1396279"/>
          </a:xfrm>
          <a:prstGeom prst="rect">
            <a:avLst/>
          </a:prstGeom>
        </p:spPr>
      </p:pic>
      <p:pic>
        <p:nvPicPr>
          <p:cNvPr id="16" name="Picture 15">
            <a:extLst>
              <a:ext uri="{FF2B5EF4-FFF2-40B4-BE49-F238E27FC236}">
                <a16:creationId xmlns:a16="http://schemas.microsoft.com/office/drawing/2014/main" id="{C59BC277-7550-189C-1726-922EE0BF1D0A}"/>
              </a:ext>
            </a:extLst>
          </p:cNvPr>
          <p:cNvPicPr>
            <a:picLocks noChangeAspect="1"/>
          </p:cNvPicPr>
          <p:nvPr/>
        </p:nvPicPr>
        <p:blipFill>
          <a:blip r:embed="rId5"/>
          <a:stretch>
            <a:fillRect/>
          </a:stretch>
        </p:blipFill>
        <p:spPr>
          <a:xfrm>
            <a:off x="311065" y="1776397"/>
            <a:ext cx="5784935" cy="1571625"/>
          </a:xfrm>
          <a:prstGeom prst="rect">
            <a:avLst/>
          </a:prstGeom>
        </p:spPr>
      </p:pic>
      <p:cxnSp>
        <p:nvCxnSpPr>
          <p:cNvPr id="18" name="Straight Arrow Connector 17">
            <a:extLst>
              <a:ext uri="{FF2B5EF4-FFF2-40B4-BE49-F238E27FC236}">
                <a16:creationId xmlns:a16="http://schemas.microsoft.com/office/drawing/2014/main" id="{2C76576D-7617-3603-28E9-828DDF7A637B}"/>
              </a:ext>
            </a:extLst>
          </p:cNvPr>
          <p:cNvCxnSpPr/>
          <p:nvPr/>
        </p:nvCxnSpPr>
        <p:spPr>
          <a:xfrm flipV="1">
            <a:off x="1690255" y="1107908"/>
            <a:ext cx="1579418" cy="1728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686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115E6-1781-E96B-C819-2BC843E3D027}"/>
              </a:ext>
            </a:extLst>
          </p:cNvPr>
          <p:cNvSpPr>
            <a:spLocks noGrp="1"/>
          </p:cNvSpPr>
          <p:nvPr>
            <p:ph type="title"/>
          </p:nvPr>
        </p:nvSpPr>
        <p:spPr>
          <a:xfrm>
            <a:off x="246468" y="299479"/>
            <a:ext cx="5478471" cy="1714852"/>
          </a:xfrm>
        </p:spPr>
        <p:txBody>
          <a:bodyPr/>
          <a:lstStyle/>
          <a:p>
            <a:r>
              <a:rPr lang="en-US" dirty="0"/>
              <a:t>Pair Plot</a:t>
            </a:r>
            <a:br>
              <a:rPr lang="en-US" dirty="0"/>
            </a:br>
            <a:endParaRPr lang="en-US" sz="1800" b="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42816941-28D7-BDB6-815A-8C0A223572A9}"/>
              </a:ext>
            </a:extLst>
          </p:cNvPr>
          <p:cNvSpPr>
            <a:spLocks noGrp="1"/>
          </p:cNvSpPr>
          <p:nvPr>
            <p:ph type="sldNum" sz="quarter" idx="11"/>
          </p:nvPr>
        </p:nvSpPr>
        <p:spPr/>
        <p:txBody>
          <a:bodyPr/>
          <a:lstStyle/>
          <a:p>
            <a:pPr algn="ctr"/>
            <a:fld id="{B67B645E-C5E5-4727-B977-D372A0AA71D9}" type="slidenum">
              <a:rPr lang="en-US" noProof="0" smtClean="0"/>
              <a:pPr algn="ctr"/>
              <a:t>16</a:t>
            </a:fld>
            <a:endParaRPr lang="en-US" noProof="0"/>
          </a:p>
        </p:txBody>
      </p:sp>
      <p:pic>
        <p:nvPicPr>
          <p:cNvPr id="8" name="Picture 7">
            <a:extLst>
              <a:ext uri="{FF2B5EF4-FFF2-40B4-BE49-F238E27FC236}">
                <a16:creationId xmlns:a16="http://schemas.microsoft.com/office/drawing/2014/main" id="{8118D6C2-3835-6EF5-C07F-A587BEEAF1DD}"/>
              </a:ext>
            </a:extLst>
          </p:cNvPr>
          <p:cNvPicPr>
            <a:picLocks noChangeAspect="1"/>
          </p:cNvPicPr>
          <p:nvPr/>
        </p:nvPicPr>
        <p:blipFill>
          <a:blip r:embed="rId2"/>
          <a:stretch>
            <a:fillRect/>
          </a:stretch>
        </p:blipFill>
        <p:spPr>
          <a:xfrm>
            <a:off x="5888181" y="1080655"/>
            <a:ext cx="5847862" cy="3442691"/>
          </a:xfrm>
          <a:prstGeom prst="rect">
            <a:avLst/>
          </a:prstGeom>
        </p:spPr>
      </p:pic>
      <p:pic>
        <p:nvPicPr>
          <p:cNvPr id="7" name="Picture 6">
            <a:extLst>
              <a:ext uri="{FF2B5EF4-FFF2-40B4-BE49-F238E27FC236}">
                <a16:creationId xmlns:a16="http://schemas.microsoft.com/office/drawing/2014/main" id="{9FD26DB6-E495-194B-4E2F-6A5053FD3C30}"/>
              </a:ext>
            </a:extLst>
          </p:cNvPr>
          <p:cNvPicPr>
            <a:picLocks noChangeAspect="1"/>
          </p:cNvPicPr>
          <p:nvPr/>
        </p:nvPicPr>
        <p:blipFill>
          <a:blip r:embed="rId3"/>
          <a:stretch>
            <a:fillRect/>
          </a:stretch>
        </p:blipFill>
        <p:spPr>
          <a:xfrm>
            <a:off x="455957" y="3236747"/>
            <a:ext cx="2216513" cy="751453"/>
          </a:xfrm>
          <a:prstGeom prst="rect">
            <a:avLst/>
          </a:prstGeom>
        </p:spPr>
      </p:pic>
      <p:sp>
        <p:nvSpPr>
          <p:cNvPr id="9" name="TextBox 8">
            <a:extLst>
              <a:ext uri="{FF2B5EF4-FFF2-40B4-BE49-F238E27FC236}">
                <a16:creationId xmlns:a16="http://schemas.microsoft.com/office/drawing/2014/main" id="{C43BC90B-8AEF-712D-04D8-517EEF13A714}"/>
              </a:ext>
            </a:extLst>
          </p:cNvPr>
          <p:cNvSpPr txBox="1"/>
          <p:nvPr/>
        </p:nvSpPr>
        <p:spPr>
          <a:xfrm>
            <a:off x="246468" y="1593272"/>
            <a:ext cx="4602623" cy="1200329"/>
          </a:xfrm>
          <a:prstGeom prst="rect">
            <a:avLst/>
          </a:prstGeom>
          <a:noFill/>
        </p:spPr>
        <p:txBody>
          <a:bodyPr wrap="square" rtlCol="0">
            <a:spAutoFit/>
          </a:bodyPr>
          <a:lstStyle/>
          <a:p>
            <a:r>
              <a:rPr lang="en-US" i="0" dirty="0">
                <a:effectLst/>
                <a:latin typeface="arial" panose="020B0604020202020204" pitchFamily="34" charset="0"/>
              </a:rPr>
              <a:t>A pairs plot is a matrix of scatterplots that lets you understand the pairwise relationship between different variables in a dataset.</a:t>
            </a:r>
            <a:endParaRPr lang="en-PK" dirty="0"/>
          </a:p>
        </p:txBody>
      </p:sp>
    </p:spTree>
    <p:extLst>
      <p:ext uri="{BB962C8B-B14F-4D97-AF65-F5344CB8AC3E}">
        <p14:creationId xmlns:p14="http://schemas.microsoft.com/office/powerpoint/2010/main" val="2672000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4ED-CF80-A3BE-DF7D-871DA8E8F38E}"/>
              </a:ext>
            </a:extLst>
          </p:cNvPr>
          <p:cNvSpPr>
            <a:spLocks noGrp="1"/>
          </p:cNvSpPr>
          <p:nvPr>
            <p:ph type="title"/>
          </p:nvPr>
        </p:nvSpPr>
        <p:spPr/>
        <p:txBody>
          <a:bodyPr/>
          <a:lstStyle/>
          <a:p>
            <a:r>
              <a:rPr lang="en-US" dirty="0"/>
              <a:t>Heat map with seaborn</a:t>
            </a:r>
            <a:endParaRPr lang="en-PK" dirty="0"/>
          </a:p>
        </p:txBody>
      </p:sp>
      <p:sp>
        <p:nvSpPr>
          <p:cNvPr id="3" name="Slide Number Placeholder 2">
            <a:extLst>
              <a:ext uri="{FF2B5EF4-FFF2-40B4-BE49-F238E27FC236}">
                <a16:creationId xmlns:a16="http://schemas.microsoft.com/office/drawing/2014/main" id="{F3A806E5-A044-D0E2-E170-40FB4CCA0405}"/>
              </a:ext>
            </a:extLst>
          </p:cNvPr>
          <p:cNvSpPr>
            <a:spLocks noGrp="1"/>
          </p:cNvSpPr>
          <p:nvPr>
            <p:ph type="sldNum" sz="quarter" idx="11"/>
          </p:nvPr>
        </p:nvSpPr>
        <p:spPr/>
        <p:txBody>
          <a:bodyPr/>
          <a:lstStyle/>
          <a:p>
            <a:pPr algn="ctr"/>
            <a:fld id="{B67B645E-C5E5-4727-B977-D372A0AA71D9}" type="slidenum">
              <a:rPr lang="en-US" noProof="0" smtClean="0"/>
              <a:pPr algn="ctr"/>
              <a:t>17</a:t>
            </a:fld>
            <a:endParaRPr lang="en-US" noProof="0"/>
          </a:p>
        </p:txBody>
      </p:sp>
      <p:pic>
        <p:nvPicPr>
          <p:cNvPr id="5" name="Picture 4">
            <a:extLst>
              <a:ext uri="{FF2B5EF4-FFF2-40B4-BE49-F238E27FC236}">
                <a16:creationId xmlns:a16="http://schemas.microsoft.com/office/drawing/2014/main" id="{C7B19CEF-7F06-8983-1C7A-1FE1CFED6307}"/>
              </a:ext>
            </a:extLst>
          </p:cNvPr>
          <p:cNvPicPr>
            <a:picLocks noChangeAspect="1"/>
          </p:cNvPicPr>
          <p:nvPr/>
        </p:nvPicPr>
        <p:blipFill>
          <a:blip r:embed="rId2"/>
          <a:stretch>
            <a:fillRect/>
          </a:stretch>
        </p:blipFill>
        <p:spPr>
          <a:xfrm>
            <a:off x="2114260" y="1053695"/>
            <a:ext cx="2686339" cy="842019"/>
          </a:xfrm>
          <a:prstGeom prst="rect">
            <a:avLst/>
          </a:prstGeom>
        </p:spPr>
      </p:pic>
      <p:pic>
        <p:nvPicPr>
          <p:cNvPr id="7" name="Picture 6">
            <a:extLst>
              <a:ext uri="{FF2B5EF4-FFF2-40B4-BE49-F238E27FC236}">
                <a16:creationId xmlns:a16="http://schemas.microsoft.com/office/drawing/2014/main" id="{CDF0F173-19CF-E787-77F4-21B5B24E6DAF}"/>
              </a:ext>
            </a:extLst>
          </p:cNvPr>
          <p:cNvPicPr>
            <a:picLocks noChangeAspect="1"/>
          </p:cNvPicPr>
          <p:nvPr/>
        </p:nvPicPr>
        <p:blipFill>
          <a:blip r:embed="rId3"/>
          <a:stretch>
            <a:fillRect/>
          </a:stretch>
        </p:blipFill>
        <p:spPr>
          <a:xfrm>
            <a:off x="6776404" y="716938"/>
            <a:ext cx="4321687" cy="3286492"/>
          </a:xfrm>
          <a:prstGeom prst="rect">
            <a:avLst/>
          </a:prstGeom>
        </p:spPr>
      </p:pic>
      <p:sp>
        <p:nvSpPr>
          <p:cNvPr id="9" name="TextBox 8">
            <a:extLst>
              <a:ext uri="{FF2B5EF4-FFF2-40B4-BE49-F238E27FC236}">
                <a16:creationId xmlns:a16="http://schemas.microsoft.com/office/drawing/2014/main" id="{9F713099-9B12-48DA-19F3-04B126D82409}"/>
              </a:ext>
            </a:extLst>
          </p:cNvPr>
          <p:cNvSpPr txBox="1"/>
          <p:nvPr/>
        </p:nvSpPr>
        <p:spPr>
          <a:xfrm>
            <a:off x="432000" y="2231230"/>
            <a:ext cx="6050862" cy="923330"/>
          </a:xfrm>
          <a:prstGeom prst="rect">
            <a:avLst/>
          </a:prstGeom>
          <a:noFill/>
        </p:spPr>
        <p:txBody>
          <a:bodyPr wrap="square">
            <a:spAutoFit/>
          </a:bodyPr>
          <a:lstStyle/>
          <a:p>
            <a:pPr algn="l"/>
            <a:r>
              <a:rPr lang="en-US" b="1" i="0" dirty="0">
                <a:effectLst/>
                <a:latin typeface="arial" panose="020B0604020202020204" pitchFamily="34" charset="0"/>
              </a:rPr>
              <a:t>A heat map is a data visualization technique that shows magnitude of a phenomenon as color in two dimensions</a:t>
            </a:r>
            <a:r>
              <a:rPr lang="en-US" b="0" i="0" dirty="0">
                <a:solidFill>
                  <a:srgbClr val="BDC1C6"/>
                </a:solidFill>
                <a:effectLst/>
                <a:latin typeface="arial" panose="020B0604020202020204" pitchFamily="34" charset="0"/>
              </a:rPr>
              <a:t>.</a:t>
            </a:r>
            <a:endParaRPr lang="en-US" b="0" i="0" dirty="0">
              <a:effectLst/>
              <a:latin typeface="Ambit"/>
            </a:endParaRPr>
          </a:p>
        </p:txBody>
      </p:sp>
      <p:sp>
        <p:nvSpPr>
          <p:cNvPr id="11" name="TextBox 10">
            <a:extLst>
              <a:ext uri="{FF2B5EF4-FFF2-40B4-BE49-F238E27FC236}">
                <a16:creationId xmlns:a16="http://schemas.microsoft.com/office/drawing/2014/main" id="{1BF62F66-5BEA-A6F3-6D84-435900ADA30B}"/>
              </a:ext>
            </a:extLst>
          </p:cNvPr>
          <p:cNvSpPr txBox="1"/>
          <p:nvPr/>
        </p:nvSpPr>
        <p:spPr>
          <a:xfrm>
            <a:off x="432000" y="3301545"/>
            <a:ext cx="6096000" cy="646331"/>
          </a:xfrm>
          <a:prstGeom prst="rect">
            <a:avLst/>
          </a:prstGeom>
          <a:noFill/>
        </p:spPr>
        <p:txBody>
          <a:bodyPr wrap="square">
            <a:spAutoFit/>
          </a:bodyPr>
          <a:lstStyle/>
          <a:p>
            <a:r>
              <a:rPr lang="en-US" b="1" i="0" dirty="0">
                <a:effectLst/>
                <a:latin typeface="Lato" panose="020F0502020204030203" pitchFamily="34" charset="0"/>
              </a:rPr>
              <a:t> If a Pandas </a:t>
            </a:r>
            <a:r>
              <a:rPr lang="en-US" b="1" i="0" dirty="0" err="1">
                <a:effectLst/>
                <a:latin typeface="Lato" panose="020F0502020204030203" pitchFamily="34" charset="0"/>
              </a:rPr>
              <a:t>DataFrame</a:t>
            </a:r>
            <a:r>
              <a:rPr lang="en-US" b="1" i="0" dirty="0">
                <a:effectLst/>
                <a:latin typeface="Lato" panose="020F0502020204030203" pitchFamily="34" charset="0"/>
              </a:rPr>
              <a:t> is provided, the index/column information will be used to label the columns and rows</a:t>
            </a:r>
            <a:endParaRPr lang="en-PK" b="1" dirty="0"/>
          </a:p>
        </p:txBody>
      </p:sp>
      <p:sp>
        <p:nvSpPr>
          <p:cNvPr id="12" name="TextBox 11">
            <a:extLst>
              <a:ext uri="{FF2B5EF4-FFF2-40B4-BE49-F238E27FC236}">
                <a16:creationId xmlns:a16="http://schemas.microsoft.com/office/drawing/2014/main" id="{73E0A32F-D9BA-07CE-F0CF-2481E1F86E09}"/>
              </a:ext>
            </a:extLst>
          </p:cNvPr>
          <p:cNvSpPr txBox="1"/>
          <p:nvPr/>
        </p:nvSpPr>
        <p:spPr>
          <a:xfrm>
            <a:off x="773723" y="4732817"/>
            <a:ext cx="9994274" cy="369332"/>
          </a:xfrm>
          <a:prstGeom prst="rect">
            <a:avLst/>
          </a:prstGeom>
          <a:noFill/>
        </p:spPr>
        <p:txBody>
          <a:bodyPr wrap="none" rtlCol="0">
            <a:spAutoFit/>
          </a:bodyPr>
          <a:lstStyle/>
          <a:p>
            <a:r>
              <a:rPr lang="en-US" b="1" dirty="0">
                <a:highlight>
                  <a:srgbClr val="FFFF00"/>
                </a:highlight>
              </a:rPr>
              <a:t>We have first created the correlation of the data set then </a:t>
            </a:r>
            <a:r>
              <a:rPr lang="en-US" b="1" dirty="0" err="1">
                <a:highlight>
                  <a:srgbClr val="FFFF00"/>
                </a:highlight>
              </a:rPr>
              <a:t>plooted</a:t>
            </a:r>
            <a:r>
              <a:rPr lang="en-US" b="1" dirty="0">
                <a:highlight>
                  <a:srgbClr val="FFFF00"/>
                </a:highlight>
              </a:rPr>
              <a:t> the heat map using correlated values</a:t>
            </a:r>
            <a:endParaRPr lang="en-PK" b="1" dirty="0">
              <a:highlight>
                <a:srgbClr val="FFFF00"/>
              </a:highlight>
            </a:endParaRPr>
          </a:p>
        </p:txBody>
      </p:sp>
    </p:spTree>
    <p:extLst>
      <p:ext uri="{BB962C8B-B14F-4D97-AF65-F5344CB8AC3E}">
        <p14:creationId xmlns:p14="http://schemas.microsoft.com/office/powerpoint/2010/main" val="4259513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1A75-8206-71E1-AD0A-4FF99D224280}"/>
              </a:ext>
            </a:extLst>
          </p:cNvPr>
          <p:cNvSpPr>
            <a:spLocks noGrp="1"/>
          </p:cNvSpPr>
          <p:nvPr>
            <p:ph type="title"/>
          </p:nvPr>
        </p:nvSpPr>
        <p:spPr/>
        <p:txBody>
          <a:bodyPr/>
          <a:lstStyle/>
          <a:p>
            <a:pPr algn="ctr"/>
            <a:r>
              <a:rPr lang="en-US" dirty="0"/>
              <a:t>Matplotlib </a:t>
            </a:r>
            <a:endParaRPr lang="en-PK" dirty="0"/>
          </a:p>
        </p:txBody>
      </p:sp>
      <p:sp>
        <p:nvSpPr>
          <p:cNvPr id="3" name="Slide Number Placeholder 2">
            <a:extLst>
              <a:ext uri="{FF2B5EF4-FFF2-40B4-BE49-F238E27FC236}">
                <a16:creationId xmlns:a16="http://schemas.microsoft.com/office/drawing/2014/main" id="{3F550C6F-795E-24E4-E9C1-E79368CDF834}"/>
              </a:ext>
            </a:extLst>
          </p:cNvPr>
          <p:cNvSpPr>
            <a:spLocks noGrp="1"/>
          </p:cNvSpPr>
          <p:nvPr>
            <p:ph type="sldNum" sz="quarter" idx="11"/>
          </p:nvPr>
        </p:nvSpPr>
        <p:spPr/>
        <p:txBody>
          <a:bodyPr/>
          <a:lstStyle/>
          <a:p>
            <a:pPr algn="ctr"/>
            <a:fld id="{B67B645E-C5E5-4727-B977-D372A0AA71D9}" type="slidenum">
              <a:rPr lang="en-US" noProof="0" smtClean="0"/>
              <a:pPr algn="ctr"/>
              <a:t>18</a:t>
            </a:fld>
            <a:endParaRPr lang="en-US" noProof="0"/>
          </a:p>
        </p:txBody>
      </p:sp>
      <p:pic>
        <p:nvPicPr>
          <p:cNvPr id="5" name="Picture 4">
            <a:extLst>
              <a:ext uri="{FF2B5EF4-FFF2-40B4-BE49-F238E27FC236}">
                <a16:creationId xmlns:a16="http://schemas.microsoft.com/office/drawing/2014/main" id="{C67028F0-8CB8-FC8D-231B-6D91093D9B46}"/>
              </a:ext>
            </a:extLst>
          </p:cNvPr>
          <p:cNvPicPr>
            <a:picLocks noChangeAspect="1"/>
          </p:cNvPicPr>
          <p:nvPr/>
        </p:nvPicPr>
        <p:blipFill>
          <a:blip r:embed="rId2"/>
          <a:stretch>
            <a:fillRect/>
          </a:stretch>
        </p:blipFill>
        <p:spPr>
          <a:xfrm>
            <a:off x="968209" y="1039951"/>
            <a:ext cx="4597320" cy="1516352"/>
          </a:xfrm>
          <a:prstGeom prst="rect">
            <a:avLst/>
          </a:prstGeom>
        </p:spPr>
      </p:pic>
      <p:pic>
        <p:nvPicPr>
          <p:cNvPr id="7" name="Picture 6">
            <a:extLst>
              <a:ext uri="{FF2B5EF4-FFF2-40B4-BE49-F238E27FC236}">
                <a16:creationId xmlns:a16="http://schemas.microsoft.com/office/drawing/2014/main" id="{28EC5712-745D-89F4-E654-B3C9F692FD8F}"/>
              </a:ext>
            </a:extLst>
          </p:cNvPr>
          <p:cNvPicPr>
            <a:picLocks noChangeAspect="1"/>
          </p:cNvPicPr>
          <p:nvPr/>
        </p:nvPicPr>
        <p:blipFill>
          <a:blip r:embed="rId3"/>
          <a:stretch>
            <a:fillRect/>
          </a:stretch>
        </p:blipFill>
        <p:spPr>
          <a:xfrm>
            <a:off x="1523998" y="3378914"/>
            <a:ext cx="3485743" cy="2439135"/>
          </a:xfrm>
          <a:prstGeom prst="rect">
            <a:avLst/>
          </a:prstGeom>
        </p:spPr>
      </p:pic>
      <p:pic>
        <p:nvPicPr>
          <p:cNvPr id="9" name="Picture 8">
            <a:extLst>
              <a:ext uri="{FF2B5EF4-FFF2-40B4-BE49-F238E27FC236}">
                <a16:creationId xmlns:a16="http://schemas.microsoft.com/office/drawing/2014/main" id="{93559409-1B43-C255-80C7-E7AF0C4B9534}"/>
              </a:ext>
            </a:extLst>
          </p:cNvPr>
          <p:cNvPicPr>
            <a:picLocks noChangeAspect="1"/>
          </p:cNvPicPr>
          <p:nvPr/>
        </p:nvPicPr>
        <p:blipFill>
          <a:blip r:embed="rId4"/>
          <a:stretch>
            <a:fillRect/>
          </a:stretch>
        </p:blipFill>
        <p:spPr>
          <a:xfrm>
            <a:off x="7643445" y="3267577"/>
            <a:ext cx="3381393" cy="2557035"/>
          </a:xfrm>
          <a:prstGeom prst="rect">
            <a:avLst/>
          </a:prstGeom>
        </p:spPr>
      </p:pic>
      <p:sp>
        <p:nvSpPr>
          <p:cNvPr id="10" name="TextBox 9">
            <a:extLst>
              <a:ext uri="{FF2B5EF4-FFF2-40B4-BE49-F238E27FC236}">
                <a16:creationId xmlns:a16="http://schemas.microsoft.com/office/drawing/2014/main" id="{2C747B92-8CCB-027A-8620-EA2C932D368B}"/>
              </a:ext>
            </a:extLst>
          </p:cNvPr>
          <p:cNvSpPr txBox="1"/>
          <p:nvPr/>
        </p:nvSpPr>
        <p:spPr>
          <a:xfrm>
            <a:off x="2923981" y="2656599"/>
            <a:ext cx="6506307" cy="369332"/>
          </a:xfrm>
          <a:prstGeom prst="rect">
            <a:avLst/>
          </a:prstGeom>
          <a:noFill/>
        </p:spPr>
        <p:txBody>
          <a:bodyPr wrap="square" rtlCol="0">
            <a:spAutoFit/>
          </a:bodyPr>
          <a:lstStyle/>
          <a:p>
            <a:r>
              <a:rPr lang="en-US" dirty="0"/>
              <a:t>Subjectivity and polarity with respect to length of</a:t>
            </a:r>
            <a:endParaRPr lang="en-PK" dirty="0"/>
          </a:p>
        </p:txBody>
      </p:sp>
    </p:spTree>
    <p:extLst>
      <p:ext uri="{BB962C8B-B14F-4D97-AF65-F5344CB8AC3E}">
        <p14:creationId xmlns:p14="http://schemas.microsoft.com/office/powerpoint/2010/main" val="152359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EDA4-1EDA-8C91-28CB-C31B179AC073}"/>
              </a:ext>
            </a:extLst>
          </p:cNvPr>
          <p:cNvSpPr>
            <a:spLocks noGrp="1"/>
          </p:cNvSpPr>
          <p:nvPr>
            <p:ph type="title"/>
          </p:nvPr>
        </p:nvSpPr>
        <p:spPr/>
        <p:txBody>
          <a:bodyPr/>
          <a:lstStyle/>
          <a:p>
            <a:pPr algn="ctr"/>
            <a:r>
              <a:rPr lang="en-US" dirty="0"/>
              <a:t>Accuracy</a:t>
            </a:r>
            <a:endParaRPr lang="en-PK" dirty="0"/>
          </a:p>
        </p:txBody>
      </p:sp>
      <p:sp>
        <p:nvSpPr>
          <p:cNvPr id="3" name="Slide Number Placeholder 2">
            <a:extLst>
              <a:ext uri="{FF2B5EF4-FFF2-40B4-BE49-F238E27FC236}">
                <a16:creationId xmlns:a16="http://schemas.microsoft.com/office/drawing/2014/main" id="{068AF8BD-4D5B-CA94-5869-1CDEB12DDF70}"/>
              </a:ext>
            </a:extLst>
          </p:cNvPr>
          <p:cNvSpPr>
            <a:spLocks noGrp="1"/>
          </p:cNvSpPr>
          <p:nvPr>
            <p:ph type="sldNum" sz="quarter" idx="11"/>
          </p:nvPr>
        </p:nvSpPr>
        <p:spPr/>
        <p:txBody>
          <a:bodyPr/>
          <a:lstStyle/>
          <a:p>
            <a:pPr algn="ctr"/>
            <a:fld id="{B67B645E-C5E5-4727-B977-D372A0AA71D9}" type="slidenum">
              <a:rPr lang="en-US" noProof="0" smtClean="0"/>
              <a:pPr algn="ctr"/>
              <a:t>19</a:t>
            </a:fld>
            <a:endParaRPr lang="en-US" noProof="0"/>
          </a:p>
        </p:txBody>
      </p:sp>
      <p:pic>
        <p:nvPicPr>
          <p:cNvPr id="5" name="Picture 4">
            <a:extLst>
              <a:ext uri="{FF2B5EF4-FFF2-40B4-BE49-F238E27FC236}">
                <a16:creationId xmlns:a16="http://schemas.microsoft.com/office/drawing/2014/main" id="{C8FF759C-0FF9-2F92-3CC2-ADC82D9D2398}"/>
              </a:ext>
            </a:extLst>
          </p:cNvPr>
          <p:cNvPicPr>
            <a:picLocks noChangeAspect="1"/>
          </p:cNvPicPr>
          <p:nvPr/>
        </p:nvPicPr>
        <p:blipFill>
          <a:blip r:embed="rId2"/>
          <a:stretch>
            <a:fillRect/>
          </a:stretch>
        </p:blipFill>
        <p:spPr>
          <a:xfrm>
            <a:off x="717839" y="1555173"/>
            <a:ext cx="5657850" cy="1447800"/>
          </a:xfrm>
          <a:prstGeom prst="rect">
            <a:avLst/>
          </a:prstGeom>
        </p:spPr>
      </p:pic>
      <p:pic>
        <p:nvPicPr>
          <p:cNvPr id="11" name="Picture 10">
            <a:extLst>
              <a:ext uri="{FF2B5EF4-FFF2-40B4-BE49-F238E27FC236}">
                <a16:creationId xmlns:a16="http://schemas.microsoft.com/office/drawing/2014/main" id="{A51F1A2E-02DB-EFA7-E072-B1B7587F65A8}"/>
              </a:ext>
            </a:extLst>
          </p:cNvPr>
          <p:cNvPicPr>
            <a:picLocks noChangeAspect="1"/>
          </p:cNvPicPr>
          <p:nvPr/>
        </p:nvPicPr>
        <p:blipFill>
          <a:blip r:embed="rId3"/>
          <a:stretch>
            <a:fillRect/>
          </a:stretch>
        </p:blipFill>
        <p:spPr>
          <a:xfrm>
            <a:off x="6933041" y="3235903"/>
            <a:ext cx="4086225" cy="1238250"/>
          </a:xfrm>
          <a:prstGeom prst="rect">
            <a:avLst/>
          </a:prstGeom>
        </p:spPr>
      </p:pic>
    </p:spTree>
    <p:extLst>
      <p:ext uri="{BB962C8B-B14F-4D97-AF65-F5344CB8AC3E}">
        <p14:creationId xmlns:p14="http://schemas.microsoft.com/office/powerpoint/2010/main" val="1845957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4E224D4-CF4C-4EC1-B54B-3738143F6391}"/>
              </a:ext>
              <a:ext uri="{C183D7F6-B498-43B3-948B-1728B52AA6E4}">
                <adec:decorative xmlns:adec="http://schemas.microsoft.com/office/drawing/2017/decorative" val="1"/>
              </a:ext>
            </a:extLst>
          </p:cNvPr>
          <p:cNvSpPr/>
          <p:nvPr/>
        </p:nvSpPr>
        <p:spPr>
          <a:xfrm rot="10800000">
            <a:off x="9220655" y="606225"/>
            <a:ext cx="2106487" cy="2078699"/>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8" name="Picture 7">
            <a:extLst>
              <a:ext uri="{FF2B5EF4-FFF2-40B4-BE49-F238E27FC236}">
                <a16:creationId xmlns:a16="http://schemas.microsoft.com/office/drawing/2014/main" id="{22DBFF0F-E136-4EB5-B08B-C268FE59C751}"/>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9484172" y="942109"/>
            <a:ext cx="1599464" cy="14270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bwMode="gray">
          <a:xfrm>
            <a:off x="7171062" y="3133725"/>
            <a:ext cx="4799265" cy="1048939"/>
          </a:xfrm>
        </p:spPr>
        <p:txBody>
          <a:bodyPr/>
          <a:lstStyle/>
          <a:p>
            <a:r>
              <a:rPr lang="en-US"/>
              <a:t>	</a:t>
            </a:r>
            <a:r>
              <a:rPr lang="en-US" sz="3600"/>
              <a:t>racefans</a:t>
            </a:r>
            <a:r>
              <a:rPr lang="en-US" sz="3600" dirty="0"/>
              <a:t>.net</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bwMode="gray">
          <a:xfrm>
            <a:off x="0" y="4561893"/>
            <a:ext cx="3920836" cy="2294698"/>
          </a:xfrm>
        </p:spPr>
        <p:txBody>
          <a:bodyPr/>
          <a:lstStyle/>
          <a:p>
            <a:pPr marL="342900" indent="-342900" algn="l">
              <a:buFont typeface="Arial" panose="020B0604020202020204" pitchFamily="34" charset="0"/>
              <a:buChar char="•"/>
            </a:pPr>
            <a:r>
              <a:rPr lang="en-US" dirty="0"/>
              <a:t>Shayan Babar</a:t>
            </a:r>
            <a:endParaRPr lang="en-US" noProof="1"/>
          </a:p>
          <a:p>
            <a:pPr marL="342900" indent="-342900" algn="l">
              <a:buFont typeface="Arial" panose="020B0604020202020204" pitchFamily="34" charset="0"/>
              <a:buChar char="•"/>
            </a:pPr>
            <a:r>
              <a:rPr lang="en-US" noProof="1"/>
              <a:t>M.Arsal</a:t>
            </a:r>
          </a:p>
          <a:p>
            <a:pPr marL="342900" indent="-342900" algn="l">
              <a:buFont typeface="Arial" panose="020B0604020202020204" pitchFamily="34" charset="0"/>
              <a:buChar char="•"/>
            </a:pPr>
            <a:r>
              <a:rPr lang="en-US" noProof="1"/>
              <a:t>Ali Raza</a:t>
            </a:r>
          </a:p>
          <a:p>
            <a:pPr marL="342900" indent="-342900" algn="l">
              <a:buFont typeface="Arial" panose="020B0604020202020204" pitchFamily="34" charset="0"/>
              <a:buChar char="•"/>
            </a:pPr>
            <a:r>
              <a:rPr lang="en-US" noProof="1"/>
              <a:t>Saad Rashid Abbasi</a:t>
            </a:r>
          </a:p>
          <a:p>
            <a:endParaRPr lang="en-US" dirty="0"/>
          </a:p>
        </p:txBody>
      </p:sp>
      <p:sp>
        <p:nvSpPr>
          <p:cNvPr id="4" name="TextBox 3">
            <a:extLst>
              <a:ext uri="{FF2B5EF4-FFF2-40B4-BE49-F238E27FC236}">
                <a16:creationId xmlns:a16="http://schemas.microsoft.com/office/drawing/2014/main" id="{38B3D840-86D1-70D7-0BF8-865F3986A93F}"/>
              </a:ext>
            </a:extLst>
          </p:cNvPr>
          <p:cNvSpPr txBox="1"/>
          <p:nvPr/>
        </p:nvSpPr>
        <p:spPr>
          <a:xfrm>
            <a:off x="8880765" y="4200577"/>
            <a:ext cx="3920835" cy="861774"/>
          </a:xfrm>
          <a:prstGeom prst="rect">
            <a:avLst/>
          </a:prstGeom>
          <a:noFill/>
        </p:spPr>
        <p:txBody>
          <a:bodyPr wrap="square" rtlCol="0">
            <a:spAutoFit/>
          </a:bodyPr>
          <a:lstStyle/>
          <a:p>
            <a:r>
              <a:rPr lang="en-US" sz="1000" b="0" i="0" dirty="0">
                <a:effectLst/>
                <a:latin typeface="-apple-system"/>
              </a:rPr>
              <a:t>The Race delivers world-class motorsport content online,</a:t>
            </a:r>
          </a:p>
          <a:p>
            <a:r>
              <a:rPr lang="en-US" sz="1000" b="0" i="0" dirty="0">
                <a:effectLst/>
                <a:latin typeface="-apple-system"/>
              </a:rPr>
              <a:t> in social, In video and through podcasts.</a:t>
            </a:r>
          </a:p>
          <a:p>
            <a:r>
              <a:rPr lang="en-US" sz="1000" b="0" i="0" dirty="0">
                <a:effectLst/>
                <a:latin typeface="-apple-system"/>
              </a:rPr>
              <a:t> We cover Formula 1, MotoGP, Formula E, </a:t>
            </a:r>
            <a:r>
              <a:rPr lang="en-US" sz="1000" b="0" i="0" dirty="0" err="1">
                <a:effectLst/>
                <a:latin typeface="-apple-system"/>
              </a:rPr>
              <a:t>Indycar</a:t>
            </a:r>
            <a:r>
              <a:rPr lang="en-US" sz="1000" b="0" i="0" dirty="0">
                <a:effectLst/>
                <a:latin typeface="-apple-system"/>
              </a:rPr>
              <a:t> </a:t>
            </a:r>
          </a:p>
          <a:p>
            <a:r>
              <a:rPr lang="en-US" sz="1000" b="0" i="0" dirty="0">
                <a:effectLst/>
                <a:latin typeface="-apple-system"/>
              </a:rPr>
              <a:t>and gaming. Our team of award-winning journalists tell </a:t>
            </a:r>
          </a:p>
          <a:p>
            <a:r>
              <a:rPr lang="en-US" sz="1000" b="0" i="0" dirty="0">
                <a:effectLst/>
                <a:latin typeface="-apple-system"/>
              </a:rPr>
              <a:t>the story behind the headlines</a:t>
            </a:r>
            <a:endParaRPr lang="en-PK" sz="1000" dirty="0"/>
          </a:p>
        </p:txBody>
      </p:sp>
    </p:spTree>
    <p:extLst>
      <p:ext uri="{BB962C8B-B14F-4D97-AF65-F5344CB8AC3E}">
        <p14:creationId xmlns:p14="http://schemas.microsoft.com/office/powerpoint/2010/main" val="3069339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AA85-1B3A-E060-5CDE-95925CD206AF}"/>
              </a:ext>
            </a:extLst>
          </p:cNvPr>
          <p:cNvSpPr>
            <a:spLocks noGrp="1"/>
          </p:cNvSpPr>
          <p:nvPr>
            <p:ph type="title"/>
          </p:nvPr>
        </p:nvSpPr>
        <p:spPr/>
        <p:txBody>
          <a:bodyPr/>
          <a:lstStyle/>
          <a:p>
            <a:r>
              <a:rPr lang="en-US" dirty="0"/>
              <a:t>solution</a:t>
            </a:r>
            <a:endParaRPr lang="en-PK" dirty="0"/>
          </a:p>
        </p:txBody>
      </p:sp>
      <p:sp>
        <p:nvSpPr>
          <p:cNvPr id="3" name="Slide Number Placeholder 2">
            <a:extLst>
              <a:ext uri="{FF2B5EF4-FFF2-40B4-BE49-F238E27FC236}">
                <a16:creationId xmlns:a16="http://schemas.microsoft.com/office/drawing/2014/main" id="{A576AE03-AF95-4211-FCB1-6EC3A7A8F0DF}"/>
              </a:ext>
            </a:extLst>
          </p:cNvPr>
          <p:cNvSpPr>
            <a:spLocks noGrp="1"/>
          </p:cNvSpPr>
          <p:nvPr>
            <p:ph type="sldNum" sz="quarter" idx="11"/>
          </p:nvPr>
        </p:nvSpPr>
        <p:spPr/>
        <p:txBody>
          <a:bodyPr/>
          <a:lstStyle/>
          <a:p>
            <a:pPr algn="ctr"/>
            <a:fld id="{B67B645E-C5E5-4727-B977-D372A0AA71D9}" type="slidenum">
              <a:rPr lang="en-US" noProof="0" smtClean="0"/>
              <a:pPr algn="ctr"/>
              <a:t>20</a:t>
            </a:fld>
            <a:endParaRPr lang="en-US" noProof="0"/>
          </a:p>
        </p:txBody>
      </p:sp>
      <p:pic>
        <p:nvPicPr>
          <p:cNvPr id="4" name="Picture 3">
            <a:extLst>
              <a:ext uri="{FF2B5EF4-FFF2-40B4-BE49-F238E27FC236}">
                <a16:creationId xmlns:a16="http://schemas.microsoft.com/office/drawing/2014/main" id="{A49B251B-E4C0-83C4-C4B0-642F629122A5}"/>
              </a:ext>
            </a:extLst>
          </p:cNvPr>
          <p:cNvPicPr>
            <a:picLocks noChangeAspect="1"/>
          </p:cNvPicPr>
          <p:nvPr/>
        </p:nvPicPr>
        <p:blipFill>
          <a:blip r:embed="rId2"/>
          <a:stretch>
            <a:fillRect/>
          </a:stretch>
        </p:blipFill>
        <p:spPr>
          <a:xfrm>
            <a:off x="7007146" y="1269423"/>
            <a:ext cx="4638675" cy="1733550"/>
          </a:xfrm>
          <a:prstGeom prst="rect">
            <a:avLst/>
          </a:prstGeom>
        </p:spPr>
      </p:pic>
      <p:pic>
        <p:nvPicPr>
          <p:cNvPr id="5" name="Picture 4">
            <a:extLst>
              <a:ext uri="{FF2B5EF4-FFF2-40B4-BE49-F238E27FC236}">
                <a16:creationId xmlns:a16="http://schemas.microsoft.com/office/drawing/2014/main" id="{76FE2010-14AB-6016-C157-354FE312C85C}"/>
              </a:ext>
            </a:extLst>
          </p:cNvPr>
          <p:cNvPicPr>
            <a:picLocks noChangeAspect="1"/>
          </p:cNvPicPr>
          <p:nvPr/>
        </p:nvPicPr>
        <p:blipFill>
          <a:blip r:embed="rId3"/>
          <a:stretch>
            <a:fillRect/>
          </a:stretch>
        </p:blipFill>
        <p:spPr>
          <a:xfrm>
            <a:off x="1103462" y="3604779"/>
            <a:ext cx="6600825" cy="2095500"/>
          </a:xfrm>
          <a:prstGeom prst="rect">
            <a:avLst/>
          </a:prstGeom>
        </p:spPr>
      </p:pic>
    </p:spTree>
    <p:extLst>
      <p:ext uri="{BB962C8B-B14F-4D97-AF65-F5344CB8AC3E}">
        <p14:creationId xmlns:p14="http://schemas.microsoft.com/office/powerpoint/2010/main" val="2659355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r>
              <a:rPr lang="en-US"/>
              <a:t>Thank You</a:t>
            </a:r>
            <a:endParaRPr lang="en-US" dirty="0"/>
          </a:p>
        </p:txBody>
      </p:sp>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21</a:t>
            </a:fld>
            <a:endParaRPr lang="en-US" dirty="0"/>
          </a:p>
        </p:txBody>
      </p:sp>
    </p:spTree>
    <p:extLst>
      <p:ext uri="{BB962C8B-B14F-4D97-AF65-F5344CB8AC3E}">
        <p14:creationId xmlns:p14="http://schemas.microsoft.com/office/powerpoint/2010/main" val="311331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p:txBody>
          <a:bodyPr/>
          <a:lstStyle/>
          <a:p>
            <a:r>
              <a:rPr lang="en-US" dirty="0" err="1"/>
              <a:t>Defination</a:t>
            </a:r>
            <a:endParaRPr lang="en-US" dirty="0"/>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gray">
          <a:xfrm>
            <a:off x="7635240" y="3524525"/>
            <a:ext cx="4087450" cy="1415429"/>
          </a:xfrm>
        </p:spPr>
        <p:txBody>
          <a:bodyPr/>
          <a:lstStyle/>
          <a:p>
            <a:r>
              <a:rPr lang="en-US" b="0" i="0" dirty="0">
                <a:solidFill>
                  <a:srgbClr val="05192D"/>
                </a:solidFill>
                <a:effectLst/>
                <a:latin typeface="Studio-Feixen-Sans"/>
              </a:rPr>
              <a:t>Web scraping deals with extracting or scraping the information from the website. Web scraping is also sometimes referred to as web harvesting or web data extraction.</a:t>
            </a:r>
            <a:endParaRPr lang="en-US" noProof="1"/>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p:txBody>
          <a:bodyPr/>
          <a:lstStyle/>
          <a:p>
            <a:pPr algn="l"/>
            <a:r>
              <a:rPr lang="en-US" b="1" i="0" dirty="0">
                <a:solidFill>
                  <a:srgbClr val="05192D"/>
                </a:solidFill>
                <a:effectLst/>
                <a:latin typeface="Studio-Feixen-Sans"/>
              </a:rPr>
              <a:t>What is Beautiful Soup?</a:t>
            </a:r>
          </a:p>
          <a:p>
            <a:pPr marL="0" indent="0" algn="l">
              <a:buNone/>
            </a:pPr>
            <a:r>
              <a:rPr lang="en-US" b="0" i="0" dirty="0">
                <a:solidFill>
                  <a:srgbClr val="05192D"/>
                </a:solidFill>
                <a:effectLst/>
                <a:latin typeface="Studio-Feixen-Sans"/>
              </a:rPr>
              <a:t>Beautiful Soup is a pure Python library for extracting structured data from a website</a:t>
            </a:r>
          </a:p>
          <a:p>
            <a:pPr marL="0" indent="0">
              <a:buNone/>
            </a:pPr>
            <a:r>
              <a:rPr lang="en-US" b="0" i="0" dirty="0">
                <a:solidFill>
                  <a:srgbClr val="05192D"/>
                </a:solidFill>
                <a:effectLst/>
                <a:latin typeface="Studio-Feixen-Sans"/>
              </a:rPr>
              <a:t>It is also considered to be faster when compared to other general parsing or scraping techniques.</a:t>
            </a:r>
          </a:p>
          <a:p>
            <a:pPr marL="0" indent="0">
              <a:buNone/>
            </a:pPr>
            <a:endParaRPr lang="en-US" b="0" i="0" dirty="0">
              <a:solidFill>
                <a:srgbClr val="05192D"/>
              </a:solidFill>
              <a:effectLst/>
              <a:latin typeface="Studio-Feixen-Sans"/>
            </a:endParaRPr>
          </a:p>
          <a:p>
            <a:pPr marL="0" indent="0" algn="l">
              <a:buNone/>
            </a:pPr>
            <a:endParaRPr lang="en-US" b="1" i="0" dirty="0">
              <a:solidFill>
                <a:srgbClr val="05192D"/>
              </a:solidFill>
              <a:effectLst/>
              <a:latin typeface="Studio-Feixen-Sans"/>
            </a:endParaRP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smtClean="0"/>
              <a:pPr/>
              <a:t>3</a:t>
            </a:fld>
            <a:endParaRPr lang="en-US" dirty="0"/>
          </a:p>
        </p:txBody>
      </p:sp>
      <p:pic>
        <p:nvPicPr>
          <p:cNvPr id="12" name="Picture Placeholder 11">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a:xfrm>
            <a:off x="3978455" y="0"/>
            <a:ext cx="3475177" cy="2505074"/>
          </a:xfrm>
        </p:spPr>
      </p:pic>
      <p:pic>
        <p:nvPicPr>
          <p:cNvPr id="5" name="Picture 4">
            <a:extLst>
              <a:ext uri="{FF2B5EF4-FFF2-40B4-BE49-F238E27FC236}">
                <a16:creationId xmlns:a16="http://schemas.microsoft.com/office/drawing/2014/main" id="{2E36ED5A-9E6E-6F19-01C4-04537ED067B6}"/>
              </a:ext>
            </a:extLst>
          </p:cNvPr>
          <p:cNvPicPr>
            <a:picLocks noChangeAspect="1"/>
          </p:cNvPicPr>
          <p:nvPr/>
        </p:nvPicPr>
        <p:blipFill>
          <a:blip r:embed="rId5"/>
          <a:stretch>
            <a:fillRect/>
          </a:stretch>
        </p:blipFill>
        <p:spPr>
          <a:xfrm>
            <a:off x="232120" y="5416062"/>
            <a:ext cx="4844562" cy="1441938"/>
          </a:xfrm>
          <a:prstGeom prst="rect">
            <a:avLst/>
          </a:prstGeom>
        </p:spPr>
      </p:pic>
    </p:spTree>
    <p:extLst>
      <p:ext uri="{BB962C8B-B14F-4D97-AF65-F5344CB8AC3E}">
        <p14:creationId xmlns:p14="http://schemas.microsoft.com/office/powerpoint/2010/main" val="212272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Placeholder 52" descr="Icon&#10;&#10;Description automatically generated">
            <a:extLst>
              <a:ext uri="{FF2B5EF4-FFF2-40B4-BE49-F238E27FC236}">
                <a16:creationId xmlns:a16="http://schemas.microsoft.com/office/drawing/2014/main" id="{D9C8C3EA-D777-C6F2-1B0A-3EA7A95219CD}"/>
              </a:ext>
            </a:extLst>
          </p:cNvPr>
          <p:cNvPicPr>
            <a:picLocks noGrp="1" noChangeAspect="1"/>
          </p:cNvPicPr>
          <p:nvPr>
            <p:ph type="pic" sz="quarter" idx="55"/>
          </p:nvPr>
        </p:nvPicPr>
        <p:blipFill>
          <a:blip r:embed="rId2">
            <a:extLst>
              <a:ext uri="{837473B0-CC2E-450A-ABE3-18F120FF3D39}">
                <a1611:picAttrSrcUrl xmlns:a1611="http://schemas.microsoft.com/office/drawing/2016/11/main" r:id="rId3"/>
              </a:ext>
            </a:extLst>
          </a:blip>
          <a:srcRect l="782" r="782"/>
          <a:stretch>
            <a:fillRect/>
          </a:stretch>
        </p:blipFill>
        <p:spPr>
          <a:xfrm>
            <a:off x="291756" y="3523564"/>
            <a:ext cx="1021230" cy="1037716"/>
          </a:xfrm>
        </p:spPr>
      </p:pic>
      <p:pic>
        <p:nvPicPr>
          <p:cNvPr id="47" name="Picture Placeholder 46" descr="Icon&#10;&#10;Description automatically generated">
            <a:extLst>
              <a:ext uri="{FF2B5EF4-FFF2-40B4-BE49-F238E27FC236}">
                <a16:creationId xmlns:a16="http://schemas.microsoft.com/office/drawing/2014/main" id="{F2A8F4ED-3CD4-CDC8-BC3D-A1A847542056}"/>
              </a:ext>
            </a:extLst>
          </p:cNvPr>
          <p:cNvPicPr>
            <a:picLocks noGrp="1" noChangeAspect="1"/>
          </p:cNvPicPr>
          <p:nvPr>
            <p:ph type="pic" sz="quarter" idx="42"/>
          </p:nvPr>
        </p:nvPicPr>
        <p:blipFill>
          <a:blip r:embed="rId4">
            <a:extLst>
              <a:ext uri="{837473B0-CC2E-450A-ABE3-18F120FF3D39}">
                <a1611:picAttrSrcUrl xmlns:a1611="http://schemas.microsoft.com/office/drawing/2016/11/main" r:id="rId5"/>
              </a:ext>
            </a:extLst>
          </a:blip>
          <a:srcRect l="65" r="65"/>
          <a:stretch>
            <a:fillRect/>
          </a:stretch>
        </p:blipFill>
        <p:spPr>
          <a:xfrm>
            <a:off x="4712074" y="1638359"/>
            <a:ext cx="1049893" cy="1049608"/>
          </a:xfrm>
        </p:spPr>
      </p:pic>
      <p:pic>
        <p:nvPicPr>
          <p:cNvPr id="41" name="Picture Placeholder 40" descr="Logo&#10;&#10;Description automatically generated">
            <a:extLst>
              <a:ext uri="{FF2B5EF4-FFF2-40B4-BE49-F238E27FC236}">
                <a16:creationId xmlns:a16="http://schemas.microsoft.com/office/drawing/2014/main" id="{F44A62F1-06AF-84B4-AF83-187A334BF21D}"/>
              </a:ext>
            </a:extLst>
          </p:cNvPr>
          <p:cNvPicPr>
            <a:picLocks noGrp="1" noChangeAspect="1"/>
          </p:cNvPicPr>
          <p:nvPr>
            <p:ph type="pic" sz="quarter" idx="41"/>
          </p:nvPr>
        </p:nvPicPr>
        <p:blipFill>
          <a:blip r:embed="rId6">
            <a:extLst>
              <a:ext uri="{837473B0-CC2E-450A-ABE3-18F120FF3D39}">
                <a1611:picAttrSrcUrl xmlns:a1611="http://schemas.microsoft.com/office/drawing/2016/11/main" r:id="rId7"/>
              </a:ext>
            </a:extLst>
          </a:blip>
          <a:srcRect l="21111" r="21111"/>
          <a:stretch>
            <a:fillRect/>
          </a:stretch>
        </p:blipFill>
        <p:spPr>
          <a:xfrm>
            <a:off x="317743" y="1637107"/>
            <a:ext cx="1217130" cy="1216800"/>
          </a:xfrm>
        </p:spPr>
      </p:pic>
      <p:sp>
        <p:nvSpPr>
          <p:cNvPr id="22" name="Text Placeholder 21">
            <a:extLst>
              <a:ext uri="{FF2B5EF4-FFF2-40B4-BE49-F238E27FC236}">
                <a16:creationId xmlns:a16="http://schemas.microsoft.com/office/drawing/2014/main" id="{BEFE4242-CCCA-3345-1BC6-2E8FC8E425F1}"/>
              </a:ext>
            </a:extLst>
          </p:cNvPr>
          <p:cNvSpPr>
            <a:spLocks noGrp="1"/>
          </p:cNvSpPr>
          <p:nvPr>
            <p:ph type="body" sz="quarter" idx="17"/>
          </p:nvPr>
        </p:nvSpPr>
        <p:spPr>
          <a:xfrm>
            <a:off x="1690224" y="1291528"/>
            <a:ext cx="1977760" cy="656544"/>
          </a:xfrm>
        </p:spPr>
        <p:txBody>
          <a:bodyPr/>
          <a:lstStyle/>
          <a:p>
            <a:r>
              <a:rPr lang="en-US" dirty="0"/>
              <a:t>Import libraries</a:t>
            </a:r>
            <a:endParaRPr lang="en-PK" dirty="0"/>
          </a:p>
        </p:txBody>
      </p:sp>
      <p:sp>
        <p:nvSpPr>
          <p:cNvPr id="27" name="Text Placeholder 26">
            <a:extLst>
              <a:ext uri="{FF2B5EF4-FFF2-40B4-BE49-F238E27FC236}">
                <a16:creationId xmlns:a16="http://schemas.microsoft.com/office/drawing/2014/main" id="{37ABD7A7-AE1B-661D-EC43-B475132FC27C}"/>
              </a:ext>
            </a:extLst>
          </p:cNvPr>
          <p:cNvSpPr>
            <a:spLocks noGrp="1"/>
          </p:cNvSpPr>
          <p:nvPr>
            <p:ph type="body" sz="quarter" idx="49"/>
          </p:nvPr>
        </p:nvSpPr>
        <p:spPr>
          <a:xfrm>
            <a:off x="6058817" y="1291528"/>
            <a:ext cx="1572736" cy="656544"/>
          </a:xfrm>
        </p:spPr>
        <p:txBody>
          <a:bodyPr/>
          <a:lstStyle/>
          <a:p>
            <a:r>
              <a:rPr lang="en-US" dirty="0" err="1"/>
              <a:t>Url</a:t>
            </a:r>
            <a:r>
              <a:rPr lang="en-US" dirty="0"/>
              <a:t> fetch</a:t>
            </a:r>
            <a:endParaRPr lang="en-PK" dirty="0"/>
          </a:p>
        </p:txBody>
      </p:sp>
      <p:sp>
        <p:nvSpPr>
          <p:cNvPr id="31" name="Text Placeholder 30">
            <a:extLst>
              <a:ext uri="{FF2B5EF4-FFF2-40B4-BE49-F238E27FC236}">
                <a16:creationId xmlns:a16="http://schemas.microsoft.com/office/drawing/2014/main" id="{04BDA6EA-C2C8-3C20-CCD5-5190DD4F2C99}"/>
              </a:ext>
            </a:extLst>
          </p:cNvPr>
          <p:cNvSpPr>
            <a:spLocks noGrp="1"/>
          </p:cNvSpPr>
          <p:nvPr>
            <p:ph type="body" sz="quarter" idx="53"/>
          </p:nvPr>
        </p:nvSpPr>
        <p:spPr>
          <a:xfrm>
            <a:off x="1700608" y="3311933"/>
            <a:ext cx="1572736" cy="656544"/>
          </a:xfrm>
        </p:spPr>
        <p:txBody>
          <a:bodyPr/>
          <a:lstStyle/>
          <a:p>
            <a:r>
              <a:rPr lang="en-US" dirty="0"/>
              <a:t>Data scape</a:t>
            </a:r>
            <a:endParaRPr lang="en-PK" dirty="0"/>
          </a:p>
        </p:txBody>
      </p:sp>
      <p:sp>
        <p:nvSpPr>
          <p:cNvPr id="20" name="Title 19">
            <a:extLst>
              <a:ext uri="{FF2B5EF4-FFF2-40B4-BE49-F238E27FC236}">
                <a16:creationId xmlns:a16="http://schemas.microsoft.com/office/drawing/2014/main" id="{1DC16302-0329-2FAE-5070-4DD9FEB7655F}"/>
              </a:ext>
            </a:extLst>
          </p:cNvPr>
          <p:cNvSpPr>
            <a:spLocks noGrp="1"/>
          </p:cNvSpPr>
          <p:nvPr>
            <p:ph type="title"/>
          </p:nvPr>
        </p:nvSpPr>
        <p:spPr>
          <a:xfrm>
            <a:off x="2978382" y="421732"/>
            <a:ext cx="11329200" cy="432000"/>
          </a:xfrm>
        </p:spPr>
        <p:txBody>
          <a:bodyPr/>
          <a:lstStyle/>
          <a:p>
            <a:r>
              <a:rPr lang="en-US" b="1" i="0" dirty="0">
                <a:solidFill>
                  <a:srgbClr val="05192D"/>
                </a:solidFill>
                <a:effectLst/>
                <a:latin typeface="Studio-Feixen-Sans"/>
              </a:rPr>
              <a:t>Scraping the Articles from the-race.com</a:t>
            </a:r>
            <a:br>
              <a:rPr lang="en-US" b="1" i="0" dirty="0">
                <a:solidFill>
                  <a:srgbClr val="05192D"/>
                </a:solidFill>
                <a:effectLst/>
                <a:latin typeface="Studio-Feixen-Sans"/>
              </a:rPr>
            </a:br>
            <a:endParaRPr lang="en-PK" dirty="0"/>
          </a:p>
        </p:txBody>
      </p:sp>
      <p:sp>
        <p:nvSpPr>
          <p:cNvPr id="18" name="Slide Number Placeholder 17">
            <a:extLst>
              <a:ext uri="{FF2B5EF4-FFF2-40B4-BE49-F238E27FC236}">
                <a16:creationId xmlns:a16="http://schemas.microsoft.com/office/drawing/2014/main" id="{1F7B12CF-30FF-AA0B-907B-7B913B17FF0B}"/>
              </a:ext>
            </a:extLst>
          </p:cNvPr>
          <p:cNvSpPr>
            <a:spLocks noGrp="1"/>
          </p:cNvSpPr>
          <p:nvPr>
            <p:ph type="sldNum" sz="quarter" idx="63"/>
          </p:nvPr>
        </p:nvSpPr>
        <p:spPr/>
        <p:txBody>
          <a:bodyPr/>
          <a:lstStyle/>
          <a:p>
            <a:fld id="{B67B645E-C5E5-4727-B977-D372A0AA71D9}" type="slidenum">
              <a:rPr lang="en-US" noProof="0" smtClean="0"/>
              <a:pPr/>
              <a:t>4</a:t>
            </a:fld>
            <a:endParaRPr lang="en-US" noProof="0"/>
          </a:p>
        </p:txBody>
      </p:sp>
      <p:pic>
        <p:nvPicPr>
          <p:cNvPr id="45" name="Picture 44">
            <a:extLst>
              <a:ext uri="{FF2B5EF4-FFF2-40B4-BE49-F238E27FC236}">
                <a16:creationId xmlns:a16="http://schemas.microsoft.com/office/drawing/2014/main" id="{0F900C0B-EE13-5017-1A75-21CBDD28570F}"/>
              </a:ext>
            </a:extLst>
          </p:cNvPr>
          <p:cNvPicPr>
            <a:picLocks noChangeAspect="1"/>
          </p:cNvPicPr>
          <p:nvPr/>
        </p:nvPicPr>
        <p:blipFill>
          <a:blip r:embed="rId8"/>
          <a:stretch>
            <a:fillRect/>
          </a:stretch>
        </p:blipFill>
        <p:spPr>
          <a:xfrm>
            <a:off x="1700608" y="2045290"/>
            <a:ext cx="2390775" cy="809625"/>
          </a:xfrm>
          <a:prstGeom prst="rect">
            <a:avLst/>
          </a:prstGeom>
        </p:spPr>
      </p:pic>
      <p:pic>
        <p:nvPicPr>
          <p:cNvPr id="49" name="Picture 48">
            <a:extLst>
              <a:ext uri="{FF2B5EF4-FFF2-40B4-BE49-F238E27FC236}">
                <a16:creationId xmlns:a16="http://schemas.microsoft.com/office/drawing/2014/main" id="{21F83FD4-C8A1-7F9D-348A-298AD121832F}"/>
              </a:ext>
            </a:extLst>
          </p:cNvPr>
          <p:cNvPicPr>
            <a:picLocks noChangeAspect="1"/>
          </p:cNvPicPr>
          <p:nvPr/>
        </p:nvPicPr>
        <p:blipFill>
          <a:blip r:embed="rId9"/>
          <a:stretch>
            <a:fillRect/>
          </a:stretch>
        </p:blipFill>
        <p:spPr>
          <a:xfrm>
            <a:off x="6058817" y="2044890"/>
            <a:ext cx="5168331" cy="804699"/>
          </a:xfrm>
          <a:prstGeom prst="rect">
            <a:avLst/>
          </a:prstGeom>
        </p:spPr>
      </p:pic>
      <p:pic>
        <p:nvPicPr>
          <p:cNvPr id="59" name="Picture 58">
            <a:extLst>
              <a:ext uri="{FF2B5EF4-FFF2-40B4-BE49-F238E27FC236}">
                <a16:creationId xmlns:a16="http://schemas.microsoft.com/office/drawing/2014/main" id="{DABF3D4F-E59D-754F-438F-73DE9FECF7B6}"/>
              </a:ext>
            </a:extLst>
          </p:cNvPr>
          <p:cNvPicPr>
            <a:picLocks noChangeAspect="1"/>
          </p:cNvPicPr>
          <p:nvPr/>
        </p:nvPicPr>
        <p:blipFill>
          <a:blip r:embed="rId10"/>
          <a:stretch>
            <a:fillRect/>
          </a:stretch>
        </p:blipFill>
        <p:spPr>
          <a:xfrm>
            <a:off x="1406345" y="3991162"/>
            <a:ext cx="4982306" cy="2394260"/>
          </a:xfrm>
          <a:prstGeom prst="rect">
            <a:avLst/>
          </a:prstGeom>
        </p:spPr>
      </p:pic>
      <p:pic>
        <p:nvPicPr>
          <p:cNvPr id="3" name="Picture 2">
            <a:extLst>
              <a:ext uri="{FF2B5EF4-FFF2-40B4-BE49-F238E27FC236}">
                <a16:creationId xmlns:a16="http://schemas.microsoft.com/office/drawing/2014/main" id="{D60F9D6E-636B-11F7-8D28-B9AF9CCFC3E6}"/>
              </a:ext>
            </a:extLst>
          </p:cNvPr>
          <p:cNvPicPr>
            <a:picLocks noChangeAspect="1"/>
          </p:cNvPicPr>
          <p:nvPr/>
        </p:nvPicPr>
        <p:blipFill>
          <a:blip r:embed="rId11"/>
          <a:stretch>
            <a:fillRect/>
          </a:stretch>
        </p:blipFill>
        <p:spPr>
          <a:xfrm>
            <a:off x="6746642" y="3902663"/>
            <a:ext cx="4982306" cy="2394260"/>
          </a:xfrm>
          <a:prstGeom prst="rect">
            <a:avLst/>
          </a:prstGeom>
        </p:spPr>
      </p:pic>
    </p:spTree>
    <p:extLst>
      <p:ext uri="{BB962C8B-B14F-4D97-AF65-F5344CB8AC3E}">
        <p14:creationId xmlns:p14="http://schemas.microsoft.com/office/powerpoint/2010/main" val="2811223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A picture containing text, sign, clipart, vector graphics&#10;&#10;Description automatically generated">
            <a:extLst>
              <a:ext uri="{FF2B5EF4-FFF2-40B4-BE49-F238E27FC236}">
                <a16:creationId xmlns:a16="http://schemas.microsoft.com/office/drawing/2014/main" id="{21870AB6-CC54-DD72-7293-FA2B1B077DD8}"/>
              </a:ext>
            </a:extLst>
          </p:cNvPr>
          <p:cNvPicPr>
            <a:picLocks noGrp="1" noChangeAspect="1"/>
          </p:cNvPicPr>
          <p:nvPr>
            <p:ph type="pic" sz="quarter" idx="41"/>
          </p:nvPr>
        </p:nvPicPr>
        <p:blipFill>
          <a:blip r:embed="rId2">
            <a:extLst>
              <a:ext uri="{837473B0-CC2E-450A-ABE3-18F120FF3D39}">
                <a1611:picAttrSrcUrl xmlns:a1611="http://schemas.microsoft.com/office/drawing/2016/11/main" r:id="rId3"/>
              </a:ext>
            </a:extLst>
          </a:blip>
          <a:srcRect/>
          <a:stretch>
            <a:fillRect/>
          </a:stretch>
        </p:blipFill>
        <p:spPr>
          <a:xfrm>
            <a:off x="82348" y="1314742"/>
            <a:ext cx="1217130" cy="1216800"/>
          </a:xfrm>
        </p:spPr>
      </p:pic>
      <p:sp>
        <p:nvSpPr>
          <p:cNvPr id="20" name="Title 19">
            <a:extLst>
              <a:ext uri="{FF2B5EF4-FFF2-40B4-BE49-F238E27FC236}">
                <a16:creationId xmlns:a16="http://schemas.microsoft.com/office/drawing/2014/main" id="{8E23BA3D-E67F-CD35-B3CF-DC6C5177AE39}"/>
              </a:ext>
            </a:extLst>
          </p:cNvPr>
          <p:cNvSpPr>
            <a:spLocks noGrp="1"/>
          </p:cNvSpPr>
          <p:nvPr>
            <p:ph type="title"/>
          </p:nvPr>
        </p:nvSpPr>
        <p:spPr/>
        <p:txBody>
          <a:bodyPr/>
          <a:lstStyle/>
          <a:p>
            <a:r>
              <a:rPr lang="en-US" dirty="0"/>
              <a:t>Continuation</a:t>
            </a:r>
            <a:endParaRPr lang="en-PK" dirty="0"/>
          </a:p>
        </p:txBody>
      </p:sp>
      <p:sp>
        <p:nvSpPr>
          <p:cNvPr id="21" name="Slide Number Placeholder 20">
            <a:extLst>
              <a:ext uri="{FF2B5EF4-FFF2-40B4-BE49-F238E27FC236}">
                <a16:creationId xmlns:a16="http://schemas.microsoft.com/office/drawing/2014/main" id="{39EE48CE-2090-2BDE-89B6-065A67C6213E}"/>
              </a:ext>
            </a:extLst>
          </p:cNvPr>
          <p:cNvSpPr>
            <a:spLocks noGrp="1"/>
          </p:cNvSpPr>
          <p:nvPr>
            <p:ph type="sldNum" sz="quarter" idx="63"/>
          </p:nvPr>
        </p:nvSpPr>
        <p:spPr/>
        <p:txBody>
          <a:bodyPr/>
          <a:lstStyle/>
          <a:p>
            <a:fld id="{B67B645E-C5E5-4727-B977-D372A0AA71D9}" type="slidenum">
              <a:rPr lang="en-US" noProof="0" smtClean="0"/>
              <a:pPr/>
              <a:t>5</a:t>
            </a:fld>
            <a:endParaRPr lang="en-US" noProof="0"/>
          </a:p>
        </p:txBody>
      </p:sp>
      <p:sp>
        <p:nvSpPr>
          <p:cNvPr id="24" name="Text Placeholder 11">
            <a:extLst>
              <a:ext uri="{FF2B5EF4-FFF2-40B4-BE49-F238E27FC236}">
                <a16:creationId xmlns:a16="http://schemas.microsoft.com/office/drawing/2014/main" id="{91C839E0-D664-47FB-8A43-DB9CB81ADBE1}"/>
              </a:ext>
            </a:extLst>
          </p:cNvPr>
          <p:cNvSpPr txBox="1">
            <a:spLocks/>
          </p:cNvSpPr>
          <p:nvPr/>
        </p:nvSpPr>
        <p:spPr>
          <a:xfrm>
            <a:off x="10187004" y="2461768"/>
            <a:ext cx="157273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25" name="Text Placeholder 12">
            <a:extLst>
              <a:ext uri="{FF2B5EF4-FFF2-40B4-BE49-F238E27FC236}">
                <a16:creationId xmlns:a16="http://schemas.microsoft.com/office/drawing/2014/main" id="{8034390C-E999-92D1-5112-21D6BEC06C96}"/>
              </a:ext>
            </a:extLst>
          </p:cNvPr>
          <p:cNvSpPr txBox="1">
            <a:spLocks/>
          </p:cNvSpPr>
          <p:nvPr/>
        </p:nvSpPr>
        <p:spPr>
          <a:xfrm>
            <a:off x="10187004" y="3161930"/>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26" name="Text Placeholder 17">
            <a:extLst>
              <a:ext uri="{FF2B5EF4-FFF2-40B4-BE49-F238E27FC236}">
                <a16:creationId xmlns:a16="http://schemas.microsoft.com/office/drawing/2014/main" id="{B84AA62B-C96F-8076-8CF3-EC64BAF9B78E}"/>
              </a:ext>
            </a:extLst>
          </p:cNvPr>
          <p:cNvSpPr txBox="1">
            <a:spLocks/>
          </p:cNvSpPr>
          <p:nvPr/>
        </p:nvSpPr>
        <p:spPr>
          <a:xfrm>
            <a:off x="10187004" y="4228483"/>
            <a:ext cx="157273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27" name="Text Placeholder 18">
            <a:extLst>
              <a:ext uri="{FF2B5EF4-FFF2-40B4-BE49-F238E27FC236}">
                <a16:creationId xmlns:a16="http://schemas.microsoft.com/office/drawing/2014/main" id="{895B2563-2A00-E740-34A5-296E5D5EB0F9}"/>
              </a:ext>
            </a:extLst>
          </p:cNvPr>
          <p:cNvSpPr txBox="1">
            <a:spLocks/>
          </p:cNvSpPr>
          <p:nvPr/>
        </p:nvSpPr>
        <p:spPr>
          <a:xfrm>
            <a:off x="10126509" y="4919684"/>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29" name="Text Placeholder 11">
            <a:extLst>
              <a:ext uri="{FF2B5EF4-FFF2-40B4-BE49-F238E27FC236}">
                <a16:creationId xmlns:a16="http://schemas.microsoft.com/office/drawing/2014/main" id="{62CF9BCF-A434-77B6-A317-31F4AE6A919F}"/>
              </a:ext>
            </a:extLst>
          </p:cNvPr>
          <p:cNvSpPr txBox="1">
            <a:spLocks/>
          </p:cNvSpPr>
          <p:nvPr/>
        </p:nvSpPr>
        <p:spPr>
          <a:xfrm>
            <a:off x="10126509" y="2496425"/>
            <a:ext cx="157273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30" name="Text Placeholder 12">
            <a:extLst>
              <a:ext uri="{FF2B5EF4-FFF2-40B4-BE49-F238E27FC236}">
                <a16:creationId xmlns:a16="http://schemas.microsoft.com/office/drawing/2014/main" id="{C70D5813-5463-1D68-8354-E331BC34E2A5}"/>
              </a:ext>
            </a:extLst>
          </p:cNvPr>
          <p:cNvSpPr txBox="1">
            <a:spLocks/>
          </p:cNvSpPr>
          <p:nvPr/>
        </p:nvSpPr>
        <p:spPr>
          <a:xfrm>
            <a:off x="10126509" y="3196587"/>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31" name="Text Placeholder 17">
            <a:extLst>
              <a:ext uri="{FF2B5EF4-FFF2-40B4-BE49-F238E27FC236}">
                <a16:creationId xmlns:a16="http://schemas.microsoft.com/office/drawing/2014/main" id="{C9CC02C8-3473-ED66-5332-6C14FC2404A5}"/>
              </a:ext>
            </a:extLst>
          </p:cNvPr>
          <p:cNvSpPr txBox="1">
            <a:spLocks/>
          </p:cNvSpPr>
          <p:nvPr/>
        </p:nvSpPr>
        <p:spPr>
          <a:xfrm>
            <a:off x="10126509" y="4263140"/>
            <a:ext cx="157273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pic>
        <p:nvPicPr>
          <p:cNvPr id="33" name="Picture 32">
            <a:extLst>
              <a:ext uri="{FF2B5EF4-FFF2-40B4-BE49-F238E27FC236}">
                <a16:creationId xmlns:a16="http://schemas.microsoft.com/office/drawing/2014/main" id="{F446B745-886A-F65E-C547-BDDF7E5CC05D}"/>
              </a:ext>
            </a:extLst>
          </p:cNvPr>
          <p:cNvPicPr>
            <a:picLocks noChangeAspect="1"/>
          </p:cNvPicPr>
          <p:nvPr/>
        </p:nvPicPr>
        <p:blipFill>
          <a:blip r:embed="rId4"/>
          <a:stretch>
            <a:fillRect/>
          </a:stretch>
        </p:blipFill>
        <p:spPr>
          <a:xfrm>
            <a:off x="276365" y="2625533"/>
            <a:ext cx="5052280" cy="3024989"/>
          </a:xfrm>
          <a:prstGeom prst="rect">
            <a:avLst/>
          </a:prstGeom>
        </p:spPr>
      </p:pic>
      <p:pic>
        <p:nvPicPr>
          <p:cNvPr id="37" name="Picture 36">
            <a:extLst>
              <a:ext uri="{FF2B5EF4-FFF2-40B4-BE49-F238E27FC236}">
                <a16:creationId xmlns:a16="http://schemas.microsoft.com/office/drawing/2014/main" id="{E697A742-0FC6-F90E-D8CE-1C25B97F9674}"/>
              </a:ext>
            </a:extLst>
          </p:cNvPr>
          <p:cNvPicPr>
            <a:picLocks noChangeAspect="1"/>
          </p:cNvPicPr>
          <p:nvPr/>
        </p:nvPicPr>
        <p:blipFill>
          <a:blip r:embed="rId5"/>
          <a:stretch>
            <a:fillRect/>
          </a:stretch>
        </p:blipFill>
        <p:spPr>
          <a:xfrm>
            <a:off x="5908431" y="2625533"/>
            <a:ext cx="5407712" cy="3024989"/>
          </a:xfrm>
          <a:prstGeom prst="rect">
            <a:avLst/>
          </a:prstGeom>
        </p:spPr>
      </p:pic>
    </p:spTree>
    <p:extLst>
      <p:ext uri="{BB962C8B-B14F-4D97-AF65-F5344CB8AC3E}">
        <p14:creationId xmlns:p14="http://schemas.microsoft.com/office/powerpoint/2010/main" val="1798919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E23BA3D-E67F-CD35-B3CF-DC6C5177AE39}"/>
              </a:ext>
            </a:extLst>
          </p:cNvPr>
          <p:cNvSpPr>
            <a:spLocks noGrp="1"/>
          </p:cNvSpPr>
          <p:nvPr>
            <p:ph type="title"/>
          </p:nvPr>
        </p:nvSpPr>
        <p:spPr/>
        <p:txBody>
          <a:bodyPr/>
          <a:lstStyle/>
          <a:p>
            <a:r>
              <a:rPr lang="en-US" dirty="0"/>
              <a:t>Save the data</a:t>
            </a:r>
            <a:endParaRPr lang="en-PK" dirty="0"/>
          </a:p>
        </p:txBody>
      </p:sp>
      <p:sp>
        <p:nvSpPr>
          <p:cNvPr id="21" name="Slide Number Placeholder 20">
            <a:extLst>
              <a:ext uri="{FF2B5EF4-FFF2-40B4-BE49-F238E27FC236}">
                <a16:creationId xmlns:a16="http://schemas.microsoft.com/office/drawing/2014/main" id="{39EE48CE-2090-2BDE-89B6-065A67C6213E}"/>
              </a:ext>
            </a:extLst>
          </p:cNvPr>
          <p:cNvSpPr>
            <a:spLocks noGrp="1"/>
          </p:cNvSpPr>
          <p:nvPr>
            <p:ph type="sldNum" sz="quarter" idx="63"/>
          </p:nvPr>
        </p:nvSpPr>
        <p:spPr/>
        <p:txBody>
          <a:bodyPr/>
          <a:lstStyle/>
          <a:p>
            <a:fld id="{B67B645E-C5E5-4727-B977-D372A0AA71D9}" type="slidenum">
              <a:rPr lang="en-US" noProof="0" smtClean="0"/>
              <a:pPr/>
              <a:t>6</a:t>
            </a:fld>
            <a:endParaRPr lang="en-US" noProof="0"/>
          </a:p>
        </p:txBody>
      </p:sp>
      <p:sp>
        <p:nvSpPr>
          <p:cNvPr id="24" name="Text Placeholder 11">
            <a:extLst>
              <a:ext uri="{FF2B5EF4-FFF2-40B4-BE49-F238E27FC236}">
                <a16:creationId xmlns:a16="http://schemas.microsoft.com/office/drawing/2014/main" id="{91C839E0-D664-47FB-8A43-DB9CB81ADBE1}"/>
              </a:ext>
            </a:extLst>
          </p:cNvPr>
          <p:cNvSpPr txBox="1">
            <a:spLocks/>
          </p:cNvSpPr>
          <p:nvPr/>
        </p:nvSpPr>
        <p:spPr>
          <a:xfrm>
            <a:off x="10187004" y="2461768"/>
            <a:ext cx="157273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25" name="Text Placeholder 12">
            <a:extLst>
              <a:ext uri="{FF2B5EF4-FFF2-40B4-BE49-F238E27FC236}">
                <a16:creationId xmlns:a16="http://schemas.microsoft.com/office/drawing/2014/main" id="{8034390C-E999-92D1-5112-21D6BEC06C96}"/>
              </a:ext>
            </a:extLst>
          </p:cNvPr>
          <p:cNvSpPr txBox="1">
            <a:spLocks/>
          </p:cNvSpPr>
          <p:nvPr/>
        </p:nvSpPr>
        <p:spPr>
          <a:xfrm>
            <a:off x="10187004" y="3161930"/>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26" name="Text Placeholder 17">
            <a:extLst>
              <a:ext uri="{FF2B5EF4-FFF2-40B4-BE49-F238E27FC236}">
                <a16:creationId xmlns:a16="http://schemas.microsoft.com/office/drawing/2014/main" id="{B84AA62B-C96F-8076-8CF3-EC64BAF9B78E}"/>
              </a:ext>
            </a:extLst>
          </p:cNvPr>
          <p:cNvSpPr txBox="1">
            <a:spLocks/>
          </p:cNvSpPr>
          <p:nvPr/>
        </p:nvSpPr>
        <p:spPr>
          <a:xfrm>
            <a:off x="10187004" y="4228483"/>
            <a:ext cx="157273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27" name="Text Placeholder 18">
            <a:extLst>
              <a:ext uri="{FF2B5EF4-FFF2-40B4-BE49-F238E27FC236}">
                <a16:creationId xmlns:a16="http://schemas.microsoft.com/office/drawing/2014/main" id="{895B2563-2A00-E740-34A5-296E5D5EB0F9}"/>
              </a:ext>
            </a:extLst>
          </p:cNvPr>
          <p:cNvSpPr txBox="1">
            <a:spLocks/>
          </p:cNvSpPr>
          <p:nvPr/>
        </p:nvSpPr>
        <p:spPr>
          <a:xfrm>
            <a:off x="10126509" y="4919684"/>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29" name="Text Placeholder 11">
            <a:extLst>
              <a:ext uri="{FF2B5EF4-FFF2-40B4-BE49-F238E27FC236}">
                <a16:creationId xmlns:a16="http://schemas.microsoft.com/office/drawing/2014/main" id="{62CF9BCF-A434-77B6-A317-31F4AE6A919F}"/>
              </a:ext>
            </a:extLst>
          </p:cNvPr>
          <p:cNvSpPr txBox="1">
            <a:spLocks/>
          </p:cNvSpPr>
          <p:nvPr/>
        </p:nvSpPr>
        <p:spPr>
          <a:xfrm>
            <a:off x="10126509" y="2496425"/>
            <a:ext cx="157273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30" name="Text Placeholder 12">
            <a:extLst>
              <a:ext uri="{FF2B5EF4-FFF2-40B4-BE49-F238E27FC236}">
                <a16:creationId xmlns:a16="http://schemas.microsoft.com/office/drawing/2014/main" id="{C70D5813-5463-1D68-8354-E331BC34E2A5}"/>
              </a:ext>
            </a:extLst>
          </p:cNvPr>
          <p:cNvSpPr txBox="1">
            <a:spLocks/>
          </p:cNvSpPr>
          <p:nvPr/>
        </p:nvSpPr>
        <p:spPr>
          <a:xfrm>
            <a:off x="10126509" y="3196587"/>
            <a:ext cx="1572736" cy="35511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sp>
        <p:nvSpPr>
          <p:cNvPr id="31" name="Text Placeholder 17">
            <a:extLst>
              <a:ext uri="{FF2B5EF4-FFF2-40B4-BE49-F238E27FC236}">
                <a16:creationId xmlns:a16="http://schemas.microsoft.com/office/drawing/2014/main" id="{C9CC02C8-3473-ED66-5332-6C14FC2404A5}"/>
              </a:ext>
            </a:extLst>
          </p:cNvPr>
          <p:cNvSpPr txBox="1">
            <a:spLocks/>
          </p:cNvSpPr>
          <p:nvPr/>
        </p:nvSpPr>
        <p:spPr>
          <a:xfrm>
            <a:off x="10126509" y="4263140"/>
            <a:ext cx="1572736" cy="656544"/>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a:p>
        </p:txBody>
      </p:sp>
      <p:pic>
        <p:nvPicPr>
          <p:cNvPr id="5" name="Picture 4">
            <a:extLst>
              <a:ext uri="{FF2B5EF4-FFF2-40B4-BE49-F238E27FC236}">
                <a16:creationId xmlns:a16="http://schemas.microsoft.com/office/drawing/2014/main" id="{1C892E96-20EE-6C41-F521-0BCD7751B455}"/>
              </a:ext>
            </a:extLst>
          </p:cNvPr>
          <p:cNvPicPr>
            <a:picLocks noChangeAspect="1"/>
          </p:cNvPicPr>
          <p:nvPr/>
        </p:nvPicPr>
        <p:blipFill>
          <a:blip r:embed="rId2"/>
          <a:stretch>
            <a:fillRect/>
          </a:stretch>
        </p:blipFill>
        <p:spPr>
          <a:xfrm>
            <a:off x="285750" y="970508"/>
            <a:ext cx="5810250" cy="2982519"/>
          </a:xfrm>
          <a:prstGeom prst="rect">
            <a:avLst/>
          </a:prstGeom>
        </p:spPr>
      </p:pic>
      <p:pic>
        <p:nvPicPr>
          <p:cNvPr id="7" name="Picture 6">
            <a:extLst>
              <a:ext uri="{FF2B5EF4-FFF2-40B4-BE49-F238E27FC236}">
                <a16:creationId xmlns:a16="http://schemas.microsoft.com/office/drawing/2014/main" id="{010CD618-C247-690C-2765-E349AF6B7261}"/>
              </a:ext>
            </a:extLst>
          </p:cNvPr>
          <p:cNvPicPr>
            <a:picLocks noChangeAspect="1"/>
          </p:cNvPicPr>
          <p:nvPr/>
        </p:nvPicPr>
        <p:blipFill>
          <a:blip r:embed="rId3"/>
          <a:stretch>
            <a:fillRect/>
          </a:stretch>
        </p:blipFill>
        <p:spPr>
          <a:xfrm>
            <a:off x="6253736" y="1048901"/>
            <a:ext cx="5335625" cy="2994681"/>
          </a:xfrm>
          <a:prstGeom prst="rect">
            <a:avLst/>
          </a:prstGeom>
        </p:spPr>
      </p:pic>
      <p:sp>
        <p:nvSpPr>
          <p:cNvPr id="8" name="TextBox 7">
            <a:extLst>
              <a:ext uri="{FF2B5EF4-FFF2-40B4-BE49-F238E27FC236}">
                <a16:creationId xmlns:a16="http://schemas.microsoft.com/office/drawing/2014/main" id="{F5A27604-5109-F660-5B8A-A37AFD0E2605}"/>
              </a:ext>
            </a:extLst>
          </p:cNvPr>
          <p:cNvSpPr txBox="1"/>
          <p:nvPr/>
        </p:nvSpPr>
        <p:spPr>
          <a:xfrm>
            <a:off x="1031631" y="4591412"/>
            <a:ext cx="3042308" cy="369332"/>
          </a:xfrm>
          <a:prstGeom prst="rect">
            <a:avLst/>
          </a:prstGeom>
          <a:noFill/>
        </p:spPr>
        <p:txBody>
          <a:bodyPr wrap="none" rtlCol="0">
            <a:spAutoFit/>
          </a:bodyPr>
          <a:lstStyle/>
          <a:p>
            <a:r>
              <a:rPr lang="en-US" dirty="0"/>
              <a:t>Calling the function from main</a:t>
            </a:r>
            <a:endParaRPr lang="en-PK" dirty="0"/>
          </a:p>
        </p:txBody>
      </p:sp>
      <p:pic>
        <p:nvPicPr>
          <p:cNvPr id="10" name="Picture 9">
            <a:extLst>
              <a:ext uri="{FF2B5EF4-FFF2-40B4-BE49-F238E27FC236}">
                <a16:creationId xmlns:a16="http://schemas.microsoft.com/office/drawing/2014/main" id="{EB690362-7619-86C2-F504-F84193753BE1}"/>
              </a:ext>
            </a:extLst>
          </p:cNvPr>
          <p:cNvPicPr>
            <a:picLocks noChangeAspect="1"/>
          </p:cNvPicPr>
          <p:nvPr/>
        </p:nvPicPr>
        <p:blipFill>
          <a:blip r:embed="rId4"/>
          <a:stretch>
            <a:fillRect/>
          </a:stretch>
        </p:blipFill>
        <p:spPr>
          <a:xfrm>
            <a:off x="3004771" y="4995897"/>
            <a:ext cx="4626952" cy="1557303"/>
          </a:xfrm>
          <a:prstGeom prst="rect">
            <a:avLst/>
          </a:prstGeom>
        </p:spPr>
      </p:pic>
    </p:spTree>
    <p:extLst>
      <p:ext uri="{BB962C8B-B14F-4D97-AF65-F5344CB8AC3E}">
        <p14:creationId xmlns:p14="http://schemas.microsoft.com/office/powerpoint/2010/main" val="2237386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4394E-B587-4CD9-96D1-650A82CA0197}"/>
              </a:ext>
            </a:extLst>
          </p:cNvPr>
          <p:cNvSpPr>
            <a:spLocks noGrp="1"/>
          </p:cNvSpPr>
          <p:nvPr>
            <p:ph type="ctrTitle"/>
          </p:nvPr>
        </p:nvSpPr>
        <p:spPr bwMode="gray"/>
        <p:txBody>
          <a:bodyPr/>
          <a:lstStyle/>
          <a:p>
            <a:r>
              <a:rPr lang="en-US" dirty="0"/>
              <a:t>Next  steps</a:t>
            </a:r>
          </a:p>
        </p:txBody>
      </p:sp>
      <p:sp>
        <p:nvSpPr>
          <p:cNvPr id="4" name="Subtitle 3">
            <a:extLst>
              <a:ext uri="{FF2B5EF4-FFF2-40B4-BE49-F238E27FC236}">
                <a16:creationId xmlns:a16="http://schemas.microsoft.com/office/drawing/2014/main" id="{C154CB10-3BB7-4C3D-9275-80A6E79BD7C8}"/>
              </a:ext>
            </a:extLst>
          </p:cNvPr>
          <p:cNvSpPr>
            <a:spLocks noGrp="1"/>
          </p:cNvSpPr>
          <p:nvPr>
            <p:ph type="subTitle" idx="1"/>
          </p:nvPr>
        </p:nvSpPr>
        <p:spPr bwMode="gray"/>
        <p:txBody>
          <a:bodyPr/>
          <a:lstStyle/>
          <a:p>
            <a:r>
              <a:rPr lang="en-US"/>
              <a:t>Lorem </a:t>
            </a:r>
            <a:r>
              <a:rPr lang="en-US" noProof="1"/>
              <a:t>ipsum dolor sit amet, consectetur adipiscing elit. Etiam aliquet eu mi quis.</a:t>
            </a:r>
          </a:p>
        </p:txBody>
      </p:sp>
      <p:sp>
        <p:nvSpPr>
          <p:cNvPr id="6" name="Text Placeholder 5">
            <a:extLst>
              <a:ext uri="{FF2B5EF4-FFF2-40B4-BE49-F238E27FC236}">
                <a16:creationId xmlns:a16="http://schemas.microsoft.com/office/drawing/2014/main" id="{84D1680A-25DD-42DD-B066-2294665CF235}"/>
              </a:ext>
            </a:extLst>
          </p:cNvPr>
          <p:cNvSpPr>
            <a:spLocks noGrp="1"/>
          </p:cNvSpPr>
          <p:nvPr>
            <p:ph type="body" sz="quarter" idx="17"/>
          </p:nvPr>
        </p:nvSpPr>
        <p:spPr>
          <a:xfrm>
            <a:off x="1526819" y="2066581"/>
            <a:ext cx="1620000" cy="252000"/>
          </a:xfrm>
        </p:spPr>
        <p:txBody>
          <a:bodyPr/>
          <a:lstStyle/>
          <a:p>
            <a:r>
              <a:rPr lang="en-US" dirty="0"/>
              <a:t>Cleaning</a:t>
            </a:r>
          </a:p>
        </p:txBody>
      </p:sp>
      <p:sp>
        <p:nvSpPr>
          <p:cNvPr id="7" name="Text Placeholder 6">
            <a:extLst>
              <a:ext uri="{FF2B5EF4-FFF2-40B4-BE49-F238E27FC236}">
                <a16:creationId xmlns:a16="http://schemas.microsoft.com/office/drawing/2014/main" id="{1FBEF8A3-3B79-4A1D-83CE-3501D6E1EC52}"/>
              </a:ext>
            </a:extLst>
          </p:cNvPr>
          <p:cNvSpPr>
            <a:spLocks noGrp="1"/>
          </p:cNvSpPr>
          <p:nvPr>
            <p:ph type="body" sz="quarter" idx="18"/>
          </p:nvPr>
        </p:nvSpPr>
        <p:spPr>
          <a:xfrm>
            <a:off x="1526819" y="2343854"/>
            <a:ext cx="1620000" cy="252000"/>
          </a:xfrm>
        </p:spPr>
        <p:txBody>
          <a:bodyPr/>
          <a:lstStyle/>
          <a:p>
            <a:r>
              <a:rPr lang="en-US" dirty="0"/>
              <a:t>removing incorrect, corrupted, incorrectly formatted, duplicate, or incomplete data within a dataset</a:t>
            </a:r>
          </a:p>
        </p:txBody>
      </p:sp>
      <p:sp>
        <p:nvSpPr>
          <p:cNvPr id="8" name="Text Placeholder 7">
            <a:extLst>
              <a:ext uri="{FF2B5EF4-FFF2-40B4-BE49-F238E27FC236}">
                <a16:creationId xmlns:a16="http://schemas.microsoft.com/office/drawing/2014/main" id="{4F157E51-898F-41B4-8235-6C34BBCD749E}"/>
              </a:ext>
            </a:extLst>
          </p:cNvPr>
          <p:cNvSpPr>
            <a:spLocks noGrp="1"/>
          </p:cNvSpPr>
          <p:nvPr>
            <p:ph type="body" sz="quarter" idx="33"/>
          </p:nvPr>
        </p:nvSpPr>
        <p:spPr>
          <a:xfrm>
            <a:off x="3447809" y="2066581"/>
            <a:ext cx="2554406" cy="267043"/>
          </a:xfrm>
        </p:spPr>
        <p:txBody>
          <a:bodyPr/>
          <a:lstStyle/>
          <a:p>
            <a:r>
              <a:rPr lang="en-US" dirty="0"/>
              <a:t>Sentiment analysis</a:t>
            </a:r>
          </a:p>
        </p:txBody>
      </p:sp>
      <p:sp>
        <p:nvSpPr>
          <p:cNvPr id="9" name="Text Placeholder 8">
            <a:extLst>
              <a:ext uri="{FF2B5EF4-FFF2-40B4-BE49-F238E27FC236}">
                <a16:creationId xmlns:a16="http://schemas.microsoft.com/office/drawing/2014/main" id="{8724B20D-50EC-427F-9E2C-81625A7AC444}"/>
              </a:ext>
            </a:extLst>
          </p:cNvPr>
          <p:cNvSpPr>
            <a:spLocks noGrp="1"/>
          </p:cNvSpPr>
          <p:nvPr>
            <p:ph type="body" sz="quarter" idx="34"/>
          </p:nvPr>
        </p:nvSpPr>
        <p:spPr>
          <a:xfrm>
            <a:off x="3657677" y="2308192"/>
            <a:ext cx="2039737" cy="412544"/>
          </a:xfrm>
        </p:spPr>
        <p:txBody>
          <a:bodyPr/>
          <a:lstStyle/>
          <a:p>
            <a:r>
              <a:rPr lang="en-US" dirty="0"/>
              <a:t>is a natural language processing (NLP) technique used to determine whether data is positive, negative or neutral.</a:t>
            </a:r>
          </a:p>
        </p:txBody>
      </p:sp>
      <p:pic>
        <p:nvPicPr>
          <p:cNvPr id="35" name="Picture Placeholder 34" descr="Network">
            <a:extLst>
              <a:ext uri="{FF2B5EF4-FFF2-40B4-BE49-F238E27FC236}">
                <a16:creationId xmlns:a16="http://schemas.microsoft.com/office/drawing/2014/main" id="{7AF56B60-D53D-40A4-82F9-B1DEB9644A3D}"/>
              </a:ext>
            </a:extLst>
          </p:cNvPr>
          <p:cNvPicPr>
            <a:picLocks noGrp="1" noChangeAspect="1"/>
          </p:cNvPicPr>
          <p:nvPr>
            <p:ph type="pic" sz="quarter" idx="53"/>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12" name="Text Placeholder 11">
            <a:extLst>
              <a:ext uri="{FF2B5EF4-FFF2-40B4-BE49-F238E27FC236}">
                <a16:creationId xmlns:a16="http://schemas.microsoft.com/office/drawing/2014/main" id="{6FDE267D-5AD5-4C76-A976-43EDB64DB1F3}"/>
              </a:ext>
            </a:extLst>
          </p:cNvPr>
          <p:cNvSpPr>
            <a:spLocks noGrp="1"/>
          </p:cNvSpPr>
          <p:nvPr>
            <p:ph type="body" sz="quarter" idx="45"/>
          </p:nvPr>
        </p:nvSpPr>
        <p:spPr>
          <a:xfrm>
            <a:off x="1526819" y="5329272"/>
            <a:ext cx="1790812" cy="252000"/>
          </a:xfrm>
        </p:spPr>
        <p:txBody>
          <a:bodyPr/>
          <a:lstStyle/>
          <a:p>
            <a:r>
              <a:rPr lang="en-US" dirty="0"/>
              <a:t>Feature Extraction</a:t>
            </a:r>
          </a:p>
        </p:txBody>
      </p:sp>
      <p:sp>
        <p:nvSpPr>
          <p:cNvPr id="13" name="Text Placeholder 12">
            <a:extLst>
              <a:ext uri="{FF2B5EF4-FFF2-40B4-BE49-F238E27FC236}">
                <a16:creationId xmlns:a16="http://schemas.microsoft.com/office/drawing/2014/main" id="{DF58DB01-FA52-44DB-A820-8E4A194D9F8C}"/>
              </a:ext>
            </a:extLst>
          </p:cNvPr>
          <p:cNvSpPr>
            <a:spLocks noGrp="1"/>
          </p:cNvSpPr>
          <p:nvPr>
            <p:ph type="body" sz="quarter" idx="46"/>
          </p:nvPr>
        </p:nvSpPr>
        <p:spPr/>
        <p:txBody>
          <a:bodyPr/>
          <a:lstStyle/>
          <a:p>
            <a:r>
              <a:rPr lang="en-US" dirty="0"/>
              <a:t>numerical features that can be processed while preserving the information in the original data set.</a:t>
            </a:r>
          </a:p>
        </p:txBody>
      </p:sp>
      <p:sp>
        <p:nvSpPr>
          <p:cNvPr id="14" name="Text Placeholder 13">
            <a:extLst>
              <a:ext uri="{FF2B5EF4-FFF2-40B4-BE49-F238E27FC236}">
                <a16:creationId xmlns:a16="http://schemas.microsoft.com/office/drawing/2014/main" id="{ADDC6D72-DCF6-41AE-B39D-609AE438F22B}"/>
              </a:ext>
            </a:extLst>
          </p:cNvPr>
          <p:cNvSpPr>
            <a:spLocks noGrp="1"/>
          </p:cNvSpPr>
          <p:nvPr>
            <p:ph type="body" sz="quarter" idx="47"/>
          </p:nvPr>
        </p:nvSpPr>
        <p:spPr/>
        <p:txBody>
          <a:bodyPr/>
          <a:lstStyle/>
          <a:p>
            <a:r>
              <a:rPr lang="en-US" dirty="0"/>
              <a:t>Visualization</a:t>
            </a:r>
          </a:p>
        </p:txBody>
      </p:sp>
      <p:sp>
        <p:nvSpPr>
          <p:cNvPr id="15" name="Text Placeholder 14">
            <a:extLst>
              <a:ext uri="{FF2B5EF4-FFF2-40B4-BE49-F238E27FC236}">
                <a16:creationId xmlns:a16="http://schemas.microsoft.com/office/drawing/2014/main" id="{A1B6F490-8CEC-444D-ADC0-E8B315EA3B54}"/>
              </a:ext>
            </a:extLst>
          </p:cNvPr>
          <p:cNvSpPr>
            <a:spLocks noGrp="1"/>
          </p:cNvSpPr>
          <p:nvPr>
            <p:ph type="body" sz="quarter" idx="48"/>
          </p:nvPr>
        </p:nvSpPr>
        <p:spPr/>
        <p:txBody>
          <a:bodyPr/>
          <a:lstStyle/>
          <a:p>
            <a:r>
              <a:rPr lang="en-US" dirty="0"/>
              <a:t>Plots using </a:t>
            </a:r>
            <a:r>
              <a:rPr lang="en-US" dirty="0" err="1"/>
              <a:t>matplot</a:t>
            </a:r>
            <a:r>
              <a:rPr lang="en-US" dirty="0"/>
              <a:t> and seaborn</a:t>
            </a:r>
            <a:endParaRPr lang="en-US" noProof="1"/>
          </a:p>
          <a:p>
            <a:endParaRPr lang="en-US" dirty="0"/>
          </a:p>
        </p:txBody>
      </p:sp>
      <p:sp>
        <p:nvSpPr>
          <p:cNvPr id="53" name="Slide Number Placeholder 52">
            <a:extLst>
              <a:ext uri="{FF2B5EF4-FFF2-40B4-BE49-F238E27FC236}">
                <a16:creationId xmlns:a16="http://schemas.microsoft.com/office/drawing/2014/main" id="{474644FF-FECF-47C3-A483-0F4796C05187}"/>
              </a:ext>
            </a:extLst>
          </p:cNvPr>
          <p:cNvSpPr>
            <a:spLocks noGrp="1"/>
          </p:cNvSpPr>
          <p:nvPr>
            <p:ph type="sldNum" sz="quarter" idx="56"/>
          </p:nvPr>
        </p:nvSpPr>
        <p:spPr/>
        <p:txBody>
          <a:bodyPr/>
          <a:lstStyle/>
          <a:p>
            <a:fld id="{B67B645E-C5E5-4727-B977-D372A0AA71D9}" type="slidenum">
              <a:rPr lang="en-US" smtClean="0"/>
              <a:pPr/>
              <a:t>7</a:t>
            </a:fld>
            <a:endParaRPr lang="en-US" dirty="0"/>
          </a:p>
        </p:txBody>
      </p:sp>
      <p:pic>
        <p:nvPicPr>
          <p:cNvPr id="19" name="Graphic 18" descr="Mop and bucket outline">
            <a:extLst>
              <a:ext uri="{FF2B5EF4-FFF2-40B4-BE49-F238E27FC236}">
                <a16:creationId xmlns:a16="http://schemas.microsoft.com/office/drawing/2014/main" id="{5FF2ACB8-3E23-E72B-3BEE-6F74E9685E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79130" y="790971"/>
            <a:ext cx="914400" cy="914400"/>
          </a:xfrm>
          <a:prstGeom prst="rect">
            <a:avLst/>
          </a:prstGeom>
        </p:spPr>
      </p:pic>
      <p:pic>
        <p:nvPicPr>
          <p:cNvPr id="23" name="Picture Placeholder 22" descr="Angry face outline with solid fill">
            <a:extLst>
              <a:ext uri="{FF2B5EF4-FFF2-40B4-BE49-F238E27FC236}">
                <a16:creationId xmlns:a16="http://schemas.microsoft.com/office/drawing/2014/main" id="{18846C2C-6AA0-F49F-84B5-919F13E71FA5}"/>
              </a:ext>
            </a:extLst>
          </p:cNvPr>
          <p:cNvPicPr>
            <a:picLocks noGrp="1" noChangeAspect="1"/>
          </p:cNvPicPr>
          <p:nvPr>
            <p:ph type="pic" sz="quarter" idx="52"/>
          </p:nvPr>
        </p:nvPicPr>
        <p:blipFill>
          <a:blip r:embed="rId7">
            <a:extLst>
              <a:ext uri="{96DAC541-7B7A-43D3-8B79-37D633B846F1}">
                <asvg:svgBlip xmlns:asvg="http://schemas.microsoft.com/office/drawing/2016/SVG/main" r:embed="rId8"/>
              </a:ext>
            </a:extLst>
          </a:blip>
          <a:srcRect/>
          <a:stretch>
            <a:fillRect/>
          </a:stretch>
        </p:blipFill>
        <p:spPr/>
      </p:pic>
      <p:pic>
        <p:nvPicPr>
          <p:cNvPr id="25" name="Graphic 24" descr="Presentation with bar chart with solid fill">
            <a:extLst>
              <a:ext uri="{FF2B5EF4-FFF2-40B4-BE49-F238E27FC236}">
                <a16:creationId xmlns:a16="http://schemas.microsoft.com/office/drawing/2014/main" id="{B1096AF4-7ABE-6FF2-9BCF-09C3DA4891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10478" y="3843639"/>
            <a:ext cx="914400" cy="914400"/>
          </a:xfrm>
          <a:prstGeom prst="rect">
            <a:avLst/>
          </a:prstGeom>
        </p:spPr>
      </p:pic>
    </p:spTree>
    <p:extLst>
      <p:ext uri="{BB962C8B-B14F-4D97-AF65-F5344CB8AC3E}">
        <p14:creationId xmlns:p14="http://schemas.microsoft.com/office/powerpoint/2010/main" val="400291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BD665AD-01A1-4FFC-8305-0A6070EA57A8}"/>
              </a:ext>
            </a:extLst>
          </p:cNvPr>
          <p:cNvSpPr>
            <a:spLocks noGrp="1"/>
          </p:cNvSpPr>
          <p:nvPr>
            <p:ph type="title"/>
          </p:nvPr>
        </p:nvSpPr>
        <p:spPr/>
        <p:txBody>
          <a:bodyPr/>
          <a:lstStyle/>
          <a:p>
            <a:r>
              <a:rPr lang="en-US" dirty="0"/>
              <a:t>Cleaning data</a:t>
            </a:r>
          </a:p>
        </p:txBody>
      </p:sp>
      <p:sp>
        <p:nvSpPr>
          <p:cNvPr id="26" name="Slide Number Placeholder 25">
            <a:extLst>
              <a:ext uri="{FF2B5EF4-FFF2-40B4-BE49-F238E27FC236}">
                <a16:creationId xmlns:a16="http://schemas.microsoft.com/office/drawing/2014/main" id="{96E20BBA-1DCF-4A24-9711-721D9BA30208}"/>
              </a:ext>
            </a:extLst>
          </p:cNvPr>
          <p:cNvSpPr>
            <a:spLocks noGrp="1"/>
          </p:cNvSpPr>
          <p:nvPr>
            <p:ph type="sldNum" sz="quarter" idx="11"/>
          </p:nvPr>
        </p:nvSpPr>
        <p:spPr/>
        <p:txBody>
          <a:bodyPr/>
          <a:lstStyle/>
          <a:p>
            <a:fld id="{B67B645E-C5E5-4727-B977-D372A0AA71D9}" type="slidenum">
              <a:rPr lang="en-US" smtClean="0"/>
              <a:pPr/>
              <a:t>8</a:t>
            </a:fld>
            <a:endParaRPr lang="en-US" dirty="0"/>
          </a:p>
        </p:txBody>
      </p:sp>
      <p:sp>
        <p:nvSpPr>
          <p:cNvPr id="18" name="Text Placeholder 17">
            <a:extLst>
              <a:ext uri="{FF2B5EF4-FFF2-40B4-BE49-F238E27FC236}">
                <a16:creationId xmlns:a16="http://schemas.microsoft.com/office/drawing/2014/main" id="{0F02D4E5-96A4-43A6-915C-A5DC22FEA1F0}"/>
              </a:ext>
            </a:extLst>
          </p:cNvPr>
          <p:cNvSpPr>
            <a:spLocks noGrp="1"/>
          </p:cNvSpPr>
          <p:nvPr>
            <p:ph type="body" sz="quarter" idx="4294967295"/>
          </p:nvPr>
        </p:nvSpPr>
        <p:spPr>
          <a:xfrm>
            <a:off x="863600" y="944563"/>
            <a:ext cx="11328400" cy="252412"/>
          </a:xfrm>
        </p:spPr>
        <p:txBody>
          <a:bodyPr/>
          <a:lstStyle/>
          <a:p>
            <a:r>
              <a:rPr lang="en-US" dirty="0"/>
              <a:t>Because out data set was small we were able to analyze that the only irregularities it had were specials characters present in it hence using regular expressions we removed than using the above code which is called later in the actual code its self.. </a:t>
            </a:r>
          </a:p>
          <a:p>
            <a:endParaRPr lang="en-US" dirty="0"/>
          </a:p>
        </p:txBody>
      </p:sp>
      <p:sp>
        <p:nvSpPr>
          <p:cNvPr id="3" name="Content Placeholder 2">
            <a:extLst>
              <a:ext uri="{FF2B5EF4-FFF2-40B4-BE49-F238E27FC236}">
                <a16:creationId xmlns:a16="http://schemas.microsoft.com/office/drawing/2014/main" id="{3BD119B4-7FE5-43DD-81FB-DA75B8EA4CF1}"/>
              </a:ext>
            </a:extLst>
          </p:cNvPr>
          <p:cNvSpPr>
            <a:spLocks noGrp="1"/>
          </p:cNvSpPr>
          <p:nvPr>
            <p:ph sz="half" idx="4294967295"/>
          </p:nvPr>
        </p:nvSpPr>
        <p:spPr>
          <a:xfrm>
            <a:off x="0" y="3314700"/>
            <a:ext cx="3070225" cy="3051175"/>
          </a:xfrm>
        </p:spPr>
        <p:txBody>
          <a:bodyPr/>
          <a:lstStyle/>
          <a:p>
            <a:pPr marL="0" indent="0">
              <a:buNone/>
            </a:pPr>
            <a:endParaRPr lang="en-US" noProof="1"/>
          </a:p>
          <a:p>
            <a:endParaRPr lang="en-US" dirty="0"/>
          </a:p>
        </p:txBody>
      </p:sp>
      <p:sp>
        <p:nvSpPr>
          <p:cNvPr id="12" name="Freeform: Shape 11">
            <a:extLst>
              <a:ext uri="{FF2B5EF4-FFF2-40B4-BE49-F238E27FC236}">
                <a16:creationId xmlns:a16="http://schemas.microsoft.com/office/drawing/2014/main" id="{F17CA28B-0AA7-44A3-A590-F3BC78D90D85}"/>
              </a:ext>
              <a:ext uri="{C183D7F6-B498-43B3-948B-1728B52AA6E4}">
                <adec:decorative xmlns:adec="http://schemas.microsoft.com/office/drawing/2017/decorative" val="1"/>
              </a:ext>
            </a:extLst>
          </p:cNvPr>
          <p:cNvSpPr>
            <a:spLocks noChangeAspect="1"/>
          </p:cNvSpPr>
          <p:nvPr/>
        </p:nvSpPr>
        <p:spPr>
          <a:xfrm>
            <a:off x="436314" y="2040855"/>
            <a:ext cx="959312" cy="946657"/>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E4FAF5A-0F31-4306-84A7-9FB1C04104AA}"/>
              </a:ext>
              <a:ext uri="{C183D7F6-B498-43B3-948B-1728B52AA6E4}">
                <adec:decorative xmlns:adec="http://schemas.microsoft.com/office/drawing/2017/decorative" val="1"/>
              </a:ext>
            </a:extLst>
          </p:cNvPr>
          <p:cNvSpPr>
            <a:spLocks noChangeAspect="1"/>
          </p:cNvSpPr>
          <p:nvPr/>
        </p:nvSpPr>
        <p:spPr>
          <a:xfrm>
            <a:off x="5727821" y="2033289"/>
            <a:ext cx="931694" cy="94665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dirty="0"/>
          </a:p>
        </p:txBody>
      </p:sp>
      <p:pic>
        <p:nvPicPr>
          <p:cNvPr id="70" name="Picture Placeholder 24" descr="Bullseye">
            <a:extLst>
              <a:ext uri="{FF2B5EF4-FFF2-40B4-BE49-F238E27FC236}">
                <a16:creationId xmlns:a16="http://schemas.microsoft.com/office/drawing/2014/main" id="{120A52C2-7C0E-004B-8329-E4E37C6AE125}"/>
              </a:ext>
            </a:extLst>
          </p:cNvPr>
          <p:cNvPicPr>
            <a:picLocks noChangeAspect="1"/>
          </p:cNvPicPr>
          <p:nvPr/>
        </p:nvPicPr>
        <p:blipFill>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t="5791" b="5791"/>
          <a:stretch>
            <a:fillRect/>
          </a:stretch>
        </p:blipFill>
        <p:spPr bwMode="gray">
          <a:xfrm>
            <a:off x="612446" y="2259202"/>
            <a:ext cx="576765" cy="509964"/>
          </a:xfrm>
          <a:prstGeom prst="rect">
            <a:avLst/>
          </a:prstGeom>
        </p:spPr>
      </p:pic>
      <p:pic>
        <p:nvPicPr>
          <p:cNvPr id="71" name="Picture Placeholder 26" descr="Lecturer">
            <a:extLst>
              <a:ext uri="{FF2B5EF4-FFF2-40B4-BE49-F238E27FC236}">
                <a16:creationId xmlns:a16="http://schemas.microsoft.com/office/drawing/2014/main" id="{183C32CC-2A28-074C-AEE5-C5B38EA34870}"/>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3136" b="-12288"/>
          <a:stretch/>
        </p:blipFill>
        <p:spPr bwMode="gray">
          <a:xfrm>
            <a:off x="5905285" y="2152485"/>
            <a:ext cx="576765" cy="723399"/>
          </a:xfrm>
          <a:prstGeom prst="rect">
            <a:avLst/>
          </a:prstGeom>
        </p:spPr>
      </p:pic>
      <p:pic>
        <p:nvPicPr>
          <p:cNvPr id="7" name="Picture 6">
            <a:extLst>
              <a:ext uri="{FF2B5EF4-FFF2-40B4-BE49-F238E27FC236}">
                <a16:creationId xmlns:a16="http://schemas.microsoft.com/office/drawing/2014/main" id="{4E711B1C-3DED-7AE6-92A2-8F7E1AE50884}"/>
              </a:ext>
            </a:extLst>
          </p:cNvPr>
          <p:cNvPicPr>
            <a:picLocks noChangeAspect="1"/>
          </p:cNvPicPr>
          <p:nvPr/>
        </p:nvPicPr>
        <p:blipFill>
          <a:blip r:embed="rId7"/>
          <a:stretch>
            <a:fillRect/>
          </a:stretch>
        </p:blipFill>
        <p:spPr>
          <a:xfrm>
            <a:off x="1438008" y="1881815"/>
            <a:ext cx="4171950" cy="962025"/>
          </a:xfrm>
          <a:prstGeom prst="rect">
            <a:avLst/>
          </a:prstGeom>
        </p:spPr>
      </p:pic>
      <p:pic>
        <p:nvPicPr>
          <p:cNvPr id="9" name="Picture 8">
            <a:extLst>
              <a:ext uri="{FF2B5EF4-FFF2-40B4-BE49-F238E27FC236}">
                <a16:creationId xmlns:a16="http://schemas.microsoft.com/office/drawing/2014/main" id="{5035516B-35A8-9C8C-1DF8-6DDFAA9E697D}"/>
              </a:ext>
            </a:extLst>
          </p:cNvPr>
          <p:cNvPicPr>
            <a:picLocks noChangeAspect="1"/>
          </p:cNvPicPr>
          <p:nvPr/>
        </p:nvPicPr>
        <p:blipFill>
          <a:blip r:embed="rId8"/>
          <a:stretch>
            <a:fillRect/>
          </a:stretch>
        </p:blipFill>
        <p:spPr>
          <a:xfrm>
            <a:off x="6878791" y="1392283"/>
            <a:ext cx="4749729" cy="2065826"/>
          </a:xfrm>
          <a:prstGeom prst="rect">
            <a:avLst/>
          </a:prstGeom>
        </p:spPr>
      </p:pic>
      <p:pic>
        <p:nvPicPr>
          <p:cNvPr id="11" name="Picture 10">
            <a:extLst>
              <a:ext uri="{FF2B5EF4-FFF2-40B4-BE49-F238E27FC236}">
                <a16:creationId xmlns:a16="http://schemas.microsoft.com/office/drawing/2014/main" id="{6EB8E377-BD84-0BB4-968A-6323BCA27381}"/>
              </a:ext>
            </a:extLst>
          </p:cNvPr>
          <p:cNvPicPr>
            <a:picLocks noChangeAspect="1"/>
          </p:cNvPicPr>
          <p:nvPr/>
        </p:nvPicPr>
        <p:blipFill>
          <a:blip r:embed="rId9"/>
          <a:stretch>
            <a:fillRect/>
          </a:stretch>
        </p:blipFill>
        <p:spPr>
          <a:xfrm>
            <a:off x="2192642" y="3878055"/>
            <a:ext cx="6611389" cy="1827322"/>
          </a:xfrm>
          <a:prstGeom prst="rect">
            <a:avLst/>
          </a:prstGeom>
        </p:spPr>
      </p:pic>
      <p:pic>
        <p:nvPicPr>
          <p:cNvPr id="19" name="Graphic 18" descr="Line arrow: Counter-clockwise curve outline">
            <a:extLst>
              <a:ext uri="{FF2B5EF4-FFF2-40B4-BE49-F238E27FC236}">
                <a16:creationId xmlns:a16="http://schemas.microsoft.com/office/drawing/2014/main" id="{A4F650DD-2DCE-CD2C-C60E-CBDBC3EB95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841437">
            <a:off x="1201256" y="3071445"/>
            <a:ext cx="914400" cy="914205"/>
          </a:xfrm>
          <a:prstGeom prst="rect">
            <a:avLst/>
          </a:prstGeom>
        </p:spPr>
      </p:pic>
    </p:spTree>
    <p:extLst>
      <p:ext uri="{BB962C8B-B14F-4D97-AF65-F5344CB8AC3E}">
        <p14:creationId xmlns:p14="http://schemas.microsoft.com/office/powerpoint/2010/main" val="22994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0429D-57A2-743C-2CCD-101B593444AC}"/>
              </a:ext>
            </a:extLst>
          </p:cNvPr>
          <p:cNvSpPr>
            <a:spLocks noGrp="1"/>
          </p:cNvSpPr>
          <p:nvPr>
            <p:ph type="title"/>
          </p:nvPr>
        </p:nvSpPr>
        <p:spPr/>
        <p:txBody>
          <a:bodyPr/>
          <a:lstStyle/>
          <a:p>
            <a:pPr algn="ctr"/>
            <a:r>
              <a:rPr lang="en-US"/>
              <a:t>Text blob sentiment analysis</a:t>
            </a:r>
            <a:endParaRPr lang="en-PK" dirty="0"/>
          </a:p>
        </p:txBody>
      </p:sp>
      <p:sp>
        <p:nvSpPr>
          <p:cNvPr id="3" name="Slide Number Placeholder 2">
            <a:extLst>
              <a:ext uri="{FF2B5EF4-FFF2-40B4-BE49-F238E27FC236}">
                <a16:creationId xmlns:a16="http://schemas.microsoft.com/office/drawing/2014/main" id="{4BD694BE-196F-302D-0BD6-223CA70D3745}"/>
              </a:ext>
            </a:extLst>
          </p:cNvPr>
          <p:cNvSpPr>
            <a:spLocks noGrp="1"/>
          </p:cNvSpPr>
          <p:nvPr>
            <p:ph type="sldNum" sz="quarter" idx="11"/>
          </p:nvPr>
        </p:nvSpPr>
        <p:spPr/>
        <p:txBody>
          <a:bodyPr/>
          <a:lstStyle/>
          <a:p>
            <a:pPr algn="ctr"/>
            <a:fld id="{B67B645E-C5E5-4727-B977-D372A0AA71D9}" type="slidenum">
              <a:rPr lang="en-US" noProof="0" smtClean="0"/>
              <a:pPr algn="ctr"/>
              <a:t>9</a:t>
            </a:fld>
            <a:endParaRPr lang="en-US" noProof="0"/>
          </a:p>
        </p:txBody>
      </p:sp>
      <p:sp>
        <p:nvSpPr>
          <p:cNvPr id="5" name="TextBox 4">
            <a:extLst>
              <a:ext uri="{FF2B5EF4-FFF2-40B4-BE49-F238E27FC236}">
                <a16:creationId xmlns:a16="http://schemas.microsoft.com/office/drawing/2014/main" id="{A7CF164E-D2C0-0E57-97DF-E6C356787758}"/>
              </a:ext>
            </a:extLst>
          </p:cNvPr>
          <p:cNvSpPr txBox="1"/>
          <p:nvPr/>
        </p:nvSpPr>
        <p:spPr>
          <a:xfrm>
            <a:off x="82062" y="1492406"/>
            <a:ext cx="6096000" cy="1200329"/>
          </a:xfrm>
          <a:prstGeom prst="rect">
            <a:avLst/>
          </a:prstGeom>
          <a:noFill/>
        </p:spPr>
        <p:txBody>
          <a:bodyPr wrap="square">
            <a:spAutoFit/>
          </a:bodyPr>
          <a:lstStyle/>
          <a:p>
            <a:r>
              <a:rPr lang="en-US" b="1" dirty="0" err="1"/>
              <a:t>getSubjectivity</a:t>
            </a:r>
            <a:r>
              <a:rPr lang="en-US" b="1" dirty="0"/>
              <a:t> </a:t>
            </a:r>
            <a:r>
              <a:rPr lang="en-US" dirty="0"/>
              <a:t>– finds the subjectivity of the text passed using text blob function </a:t>
            </a:r>
            <a:r>
              <a:rPr lang="en-US" dirty="0" err="1"/>
              <a:t>extBlob</a:t>
            </a:r>
            <a:r>
              <a:rPr lang="en-US" dirty="0"/>
              <a:t>(text).</a:t>
            </a:r>
            <a:r>
              <a:rPr lang="en-US" dirty="0" err="1"/>
              <a:t>sentiment.subjectivity</a:t>
            </a:r>
            <a:r>
              <a:rPr lang="en-US" dirty="0"/>
              <a:t> • </a:t>
            </a:r>
            <a:r>
              <a:rPr lang="en-US" b="1" dirty="0" err="1"/>
              <a:t>getPolarity</a:t>
            </a:r>
            <a:r>
              <a:rPr lang="en-US" dirty="0"/>
              <a:t> --finds the Polarity of the text passed using text blob function </a:t>
            </a:r>
            <a:r>
              <a:rPr lang="en-US" dirty="0" err="1"/>
              <a:t>extBlob</a:t>
            </a:r>
            <a:r>
              <a:rPr lang="en-US" dirty="0"/>
              <a:t>(text).sentiment. Polarity</a:t>
            </a:r>
            <a:endParaRPr lang="en-PK" dirty="0"/>
          </a:p>
        </p:txBody>
      </p:sp>
      <p:pic>
        <p:nvPicPr>
          <p:cNvPr id="7" name="Picture 6">
            <a:extLst>
              <a:ext uri="{FF2B5EF4-FFF2-40B4-BE49-F238E27FC236}">
                <a16:creationId xmlns:a16="http://schemas.microsoft.com/office/drawing/2014/main" id="{0B6E6F2F-9A8C-28D9-3B8D-3B270EE464E2}"/>
              </a:ext>
            </a:extLst>
          </p:cNvPr>
          <p:cNvPicPr>
            <a:picLocks noChangeAspect="1"/>
          </p:cNvPicPr>
          <p:nvPr/>
        </p:nvPicPr>
        <p:blipFill>
          <a:blip r:embed="rId2"/>
          <a:stretch>
            <a:fillRect/>
          </a:stretch>
        </p:blipFill>
        <p:spPr>
          <a:xfrm>
            <a:off x="924291" y="3634796"/>
            <a:ext cx="6498069" cy="1318847"/>
          </a:xfrm>
          <a:prstGeom prst="rect">
            <a:avLst/>
          </a:prstGeom>
        </p:spPr>
      </p:pic>
      <p:pic>
        <p:nvPicPr>
          <p:cNvPr id="9" name="Picture 8">
            <a:extLst>
              <a:ext uri="{FF2B5EF4-FFF2-40B4-BE49-F238E27FC236}">
                <a16:creationId xmlns:a16="http://schemas.microsoft.com/office/drawing/2014/main" id="{4D338D6A-067E-AC4E-A5BD-76048F4CFF39}"/>
              </a:ext>
            </a:extLst>
          </p:cNvPr>
          <p:cNvPicPr>
            <a:picLocks noChangeAspect="1"/>
          </p:cNvPicPr>
          <p:nvPr/>
        </p:nvPicPr>
        <p:blipFill>
          <a:blip r:embed="rId3"/>
          <a:stretch>
            <a:fillRect/>
          </a:stretch>
        </p:blipFill>
        <p:spPr>
          <a:xfrm>
            <a:off x="8356722" y="941419"/>
            <a:ext cx="3286125" cy="3352800"/>
          </a:xfrm>
          <a:prstGeom prst="rect">
            <a:avLst/>
          </a:prstGeom>
        </p:spPr>
      </p:pic>
      <p:pic>
        <p:nvPicPr>
          <p:cNvPr id="11" name="Graphic 10" descr="Line arrow: Slight curve outline">
            <a:extLst>
              <a:ext uri="{FF2B5EF4-FFF2-40B4-BE49-F238E27FC236}">
                <a16:creationId xmlns:a16="http://schemas.microsoft.com/office/drawing/2014/main" id="{07918A0B-77F8-3DF9-5950-85C82A9C8C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118181">
            <a:off x="7807569" y="4294219"/>
            <a:ext cx="914400" cy="914400"/>
          </a:xfrm>
          <a:prstGeom prst="rect">
            <a:avLst/>
          </a:prstGeom>
        </p:spPr>
      </p:pic>
    </p:spTree>
    <p:extLst>
      <p:ext uri="{BB962C8B-B14F-4D97-AF65-F5344CB8AC3E}">
        <p14:creationId xmlns:p14="http://schemas.microsoft.com/office/powerpoint/2010/main" val="2130488491"/>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247F30-5811-40C0-99EC-CF53200590B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3.xml><?xml version="1.0" encoding="utf-8"?>
<ds:datastoreItem xmlns:ds="http://schemas.openxmlformats.org/officeDocument/2006/customXml" ds:itemID="{97392B02-48CE-4E37-9DE8-753DC8DEBC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pitch deck</Template>
  <TotalTime>721</TotalTime>
  <Words>654</Words>
  <Application>Microsoft Office PowerPoint</Application>
  <PresentationFormat>Widescreen</PresentationFormat>
  <Paragraphs>91</Paragraphs>
  <Slides>21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Ambit</vt:lpstr>
      <vt:lpstr>-apple-system</vt:lpstr>
      <vt:lpstr>Arial</vt:lpstr>
      <vt:lpstr>Arial</vt:lpstr>
      <vt:lpstr>Calibri</vt:lpstr>
      <vt:lpstr>Corbel</vt:lpstr>
      <vt:lpstr>Lato</vt:lpstr>
      <vt:lpstr>Studio-Feixen-Sans</vt:lpstr>
      <vt:lpstr>Office Theme</vt:lpstr>
      <vt:lpstr>Topics in computer science</vt:lpstr>
      <vt:lpstr> racefans.net</vt:lpstr>
      <vt:lpstr>Defination</vt:lpstr>
      <vt:lpstr>Scraping the Articles from the-race.com </vt:lpstr>
      <vt:lpstr>Continuation</vt:lpstr>
      <vt:lpstr>Save the data</vt:lpstr>
      <vt:lpstr>Next  steps</vt:lpstr>
      <vt:lpstr>Cleaning data</vt:lpstr>
      <vt:lpstr>Text blob sentiment analysis</vt:lpstr>
      <vt:lpstr>Feature Extraction</vt:lpstr>
      <vt:lpstr>Class Label</vt:lpstr>
      <vt:lpstr>Calling from the main and data save </vt:lpstr>
      <vt:lpstr>Visualization</vt:lpstr>
      <vt:lpstr>Matplotlib</vt:lpstr>
      <vt:lpstr>PowerPoint Presentation</vt:lpstr>
      <vt:lpstr>Pair Plot </vt:lpstr>
      <vt:lpstr>Heat map with seaborn</vt:lpstr>
      <vt:lpstr>Matplotlib </vt:lpstr>
      <vt:lpstr>Accuracy</vt:lpstr>
      <vt:lpstr>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Topics in computer science</dc:title>
  <dc:creator>mian shayan</dc:creator>
  <cp:lastModifiedBy>mian shayan</cp:lastModifiedBy>
  <cp:revision>3</cp:revision>
  <dcterms:created xsi:type="dcterms:W3CDTF">2022-06-19T12:33:34Z</dcterms:created>
  <dcterms:modified xsi:type="dcterms:W3CDTF">2022-06-24T23:41:32Z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